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Lst>
  <p:notesMasterIdLst>
    <p:notesMasterId r:id="rId1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4a6b545-a162-346e-cd5b-e8612832beaf}">
          <p14:sldIdLst>
            <p14:sldId id="256"/>
            <p14:sldId id="257"/>
            <p14:sldId id="258"/>
            <p14:sldId id="259"/>
          </p14:sldIdLst>
        </p14:section>
        <p14:section name="2 Chronicles 35" id="{7115de87-488b-d16b-711c-d593b85d0eda}">
          <p14:sldIdLst>
            <p14:sldId id="260"/>
            <p14:sldId id="261"/>
            <p14:sldId id="262"/>
            <p14:sldId id="263"/>
            <p14:sldId id="264"/>
            <p14:sldId id="265"/>
            <p14:sldId id="266"/>
            <p14:sldId id="267"/>
            <p14:sldId id="268"/>
            <p14:sldId id="269"/>
            <p14:sldId id="270"/>
          </p14:sldIdLst>
        </p14:section>
        <p14:section name="Hosea 3" id="{b79bd7bb-c9cb-f08a-0577-7d8fe5e3c9bb}">
          <p14:sldIdLst>
            <p14:sldId id="271"/>
            <p14:sldId id="272"/>
            <p14:sldId id="273"/>
            <p14:sldId id="274"/>
            <p14:sldId id="275"/>
            <p14:sldId id="276"/>
            <p14:sldId id="277"/>
            <p14:sldId id="278"/>
            <p14:sldId id="279"/>
          </p14:sldIdLst>
        </p14:section>
        <p14:section name="Acts 18" id="{afd27027-7ec6-e223-154e-eaea19b79052}">
          <p14:sldIdLst>
            <p14:sldId id="280"/>
            <p14:sldId id="281"/>
            <p14:sldId id="282"/>
            <p14:sldId id="283"/>
            <p14:sldId id="284"/>
            <p14:sldId id="285"/>
            <p14:sldId id="286"/>
            <p14:sldId id="287"/>
            <p14:sldId id="288"/>
            <p14:sldId id="289"/>
            <p14:sldId id="290"/>
          </p14:sldIdLst>
        </p14:section>
        <p14:section name="Acts 19" id="{4431dc12-6567-e2c9-d77d-f3b2a5c3c486}">
          <p14:sldIdLst>
            <p14:sldId id="291"/>
            <p14:sldId id="292"/>
            <p14:sldId id="293"/>
            <p14:sldId id="294"/>
            <p14:sldId id="295"/>
            <p14:sldId id="296"/>
            <p14:sldId id="297"/>
            <p14:sldId id="298"/>
            <p14:sldId id="299"/>
            <p14:sldId id="300"/>
            <p14:sldId id="301"/>
          </p14:sldIdLst>
        </p14:section>
        <p14:section name="Ecclesiastes 10" id="{e1799759-b875-b115-c2c2-569e499d6b55}">
          <p14:sldIdLst>
            <p14:sldId id="302"/>
            <p14:sldId id="303"/>
            <p14:sldId id="304"/>
            <p14:sldId id="305"/>
            <p14:sldId id="306"/>
            <p14:sldId id="307"/>
            <p14:sldId id="308"/>
            <p14:sldId id="309"/>
            <p14:sldId id="310"/>
          </p14:sldIdLst>
        </p14:section>
        <p14:section name="Job 6" id="{e9715e2d-733d-7246-8981-f3109612a9c1}">
          <p14:sldIdLst>
            <p14:sldId id="311"/>
            <p14:sldId id="312"/>
            <p14:sldId id="313"/>
            <p14:sldId id="314"/>
            <p14:sldId id="315"/>
            <p14:sldId id="316"/>
            <p14:sldId id="317"/>
            <p14:sldId id="318"/>
            <p14:sldId id="319"/>
          </p14:sldIdLst>
        </p14:section>
        <p14:section name="Jeremiah 14" id="{c5963591-bb8c-fcef-b4b6-22c7bbe6901d}">
          <p14:sldIdLst>
            <p14:sldId id="320"/>
            <p14:sldId id="321"/>
            <p14:sldId id="322"/>
            <p14:sldId id="323"/>
            <p14:sldId id="324"/>
            <p14:sldId id="325"/>
            <p14:sldId id="326"/>
            <p14:sldId id="327"/>
            <p14:sldId id="328"/>
            <p14:sldId id="329"/>
          </p14:sldIdLst>
        </p14:section>
        <p14:section name="Esther 5" id="{6c7e18da-a149-16da-f181-3e23f4d9b54b}">
          <p14:sldIdLst>
            <p14:sldId id="330"/>
            <p14:sldId id="331"/>
            <p14:sldId id="332"/>
            <p14:sldId id="333"/>
            <p14:sldId id="334"/>
            <p14:sldId id="335"/>
            <p14:sldId id="336"/>
            <p14:sldId id="337"/>
            <p14:sldId id="338"/>
          </p14:sldIdLst>
        </p14:section>
        <p14:section name="Revelation 16" id="{40aff4a9-2879-56bb-78a7-dbf7cff4eb6e}">
          <p14:sldIdLst>
            <p14:sldId id="339"/>
            <p14:sldId id="340"/>
            <p14:sldId id="341"/>
            <p14:sldId id="342"/>
            <p14:sldId id="343"/>
            <p14:sldId id="344"/>
            <p14:sldId id="345"/>
            <p14:sldId id="346"/>
            <p14:sldId id="347"/>
            <p14:sldId id="348"/>
            <p14:sldId id="349"/>
          </p14:sldIdLst>
        </p14:section>
        <p14:section name="Isaiah 62" id="{fe5e8b1b-9345-b7d3-b624-97e237aca9cc}">
          <p14:sldIdLst>
            <p14:sldId id="350"/>
            <p14:sldId id="351"/>
            <p14:sldId id="352"/>
            <p14:sldId id="353"/>
            <p14:sldId id="354"/>
            <p14:sldId id="355"/>
            <p14:sldId id="356"/>
            <p14:sldId id="357"/>
            <p14:sldId id="358"/>
          </p14:sldIdLst>
        </p14:section>
        <p14:section name="Joshua 22" id="{c9a37d00-f6b1-4bf7-c1c6-cb4823578d82}">
          <p14:sldIdLst>
            <p14:sldId id="359"/>
            <p14:sldId id="360"/>
            <p14:sldId id="361"/>
            <p14:sldId id="362"/>
            <p14:sldId id="363"/>
            <p14:sldId id="364"/>
            <p14:sldId id="365"/>
            <p14:sldId id="366"/>
            <p14:sldId id="367"/>
            <p14:sldId id="368"/>
            <p14:sldId id="369"/>
          </p14:sldIdLst>
        </p14:section>
        <p14:section name="2 Samuel 17" id="{0466fa87-4e6a-546f-998d-06c0d60395ca}">
          <p14:sldIdLst>
            <p14:sldId id="370"/>
            <p14:sldId id="371"/>
            <p14:sldId id="372"/>
            <p14:sldId id="373"/>
            <p14:sldId id="374"/>
            <p14:sldId id="375"/>
            <p14:sldId id="376"/>
            <p14:sldId id="377"/>
            <p14:sldId id="378"/>
            <p14:sldId id="379"/>
            <p14:sldId id="380"/>
          </p14:sldIdLst>
        </p14:section>
        <p14:section name="Connections" id="{0e323756-20cf-498f-fb28-de91062be0c3}">
          <p14:sldIdLst>
            <p14:sldId id="381"/>
            <p14:sldId id="382"/>
            <p14:sldId id="383"/>
            <p14:sldId id="384"/>
            <p14:sldId id="385"/>
            <p14:sldId id="386"/>
            <p14:sldId id="387"/>
          </p14:sldIdLst>
        </p14:section>
        <p14:section name="Exhortation" id="{e07ee5b4-6345-f04f-ef7b-5fe8db0868a9}">
          <p14:sldIdLst>
            <p14:sldId id="388"/>
          </p14:sldIdLst>
        </p14:section>
        <p14:section name="Finale" id="{59dd9052-73c3-8d4b-05b4-025181da8da9}">
          <p14:sldIdLst>
            <p14:sldId id="3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notesMaster" Target="notesMasters/notesMaster1.xml"/><Relationship Id="rId137" Type="http://schemas.openxmlformats.org/officeDocument/2006/relationships/presProps" Target="presProps.xml"/><Relationship Id="rId138" Type="http://schemas.openxmlformats.org/officeDocument/2006/relationships/viewProps" Target="viewProps.xml"/><Relationship Id="rId139" Type="http://schemas.openxmlformats.org/officeDocument/2006/relationships/theme" Target="theme/theme1.xml"/><Relationship Id="rId1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16.xml"/><Relationship Id="rId29" Type="http://schemas.openxmlformats.org/officeDocument/2006/relationships/slide" Target="slide25.xml"/><Relationship Id="rId30" Type="http://schemas.openxmlformats.org/officeDocument/2006/relationships/slide" Target="slide36.xml"/><Relationship Id="rId31" Type="http://schemas.openxmlformats.org/officeDocument/2006/relationships/slide" Target="slide47.xml"/><Relationship Id="rId32" Type="http://schemas.openxmlformats.org/officeDocument/2006/relationships/slide" Target="slide56.xml"/><Relationship Id="rId33" Type="http://schemas.openxmlformats.org/officeDocument/2006/relationships/slide" Target="slide65.xml"/><Relationship Id="rId34" Type="http://schemas.openxmlformats.org/officeDocument/2006/relationships/slide" Target="slide75.xml"/><Relationship Id="rId35" Type="http://schemas.openxmlformats.org/officeDocument/2006/relationships/slide" Target="slide84.xml"/><Relationship Id="rId36" Type="http://schemas.openxmlformats.org/officeDocument/2006/relationships/slide" Target="slide95.xml"/><Relationship Id="rId37" Type="http://schemas.openxmlformats.org/officeDocument/2006/relationships/slide" Target="slide104.xml"/><Relationship Id="rId38" Type="http://schemas.openxmlformats.org/officeDocument/2006/relationships/slide" Target="slide115.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7" Type="http://schemas.openxmlformats.org/officeDocument/2006/relationships/image" Target="../media/image-4-2.png"/><Relationship Id="rId14" Type="http://schemas.openxmlformats.org/officeDocument/2006/relationships/image" Target="../media/image-4-3.png"/><Relationship Id="rId19" Type="http://schemas.openxmlformats.org/officeDocument/2006/relationships/image" Target="../media/image-4-4.png"/><Relationship Id="rId24" Type="http://schemas.openxmlformats.org/officeDocument/2006/relationships/slideLayout" Target="../slideLayouts/slideLayout3.xml"/><Relationship Id="rId25" Type="http://schemas.openxmlformats.org/officeDocument/2006/relationships/notesSlide" Target="../notesSlides/notesSlide4.xml"/><Relationship Id="rId26" Type="http://schemas.openxmlformats.org/officeDocument/2006/relationships/slide" Target="slide127.xml"/><Relationship Id="rId27" Type="http://schemas.openxmlformats.org/officeDocument/2006/relationships/slide" Target="slide128.xml"/><Relationship Id="rId28" Type="http://schemas.openxmlformats.org/officeDocument/2006/relationships/slide" Target="slide129.xml"/><Relationship Id="rId29" Type="http://schemas.openxmlformats.org/officeDocument/2006/relationships/slide" Target="slide130.xml"/><Relationship Id="rId30" Type="http://schemas.openxmlformats.org/officeDocument/2006/relationships/slide" Target="slide131.xml"/><Relationship Id="rId31" Type="http://schemas.openxmlformats.org/officeDocument/2006/relationships/slide" Target="slide132.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slideLayout" Target="../slideLayouts/slideLayout4.xml"/><Relationship Id="rId4" Type="http://schemas.openxmlformats.org/officeDocument/2006/relationships/notesSlide" Target="../notesSlides/notesSlide6.xml"/><Relationship Id="rId5"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slideLayout" Target="../slideLayouts/slideLayout4.xml"/><Relationship Id="rId4" Type="http://schemas.openxmlformats.org/officeDocument/2006/relationships/notesSlide" Target="../notesSlides/notesSlide7.xml"/><Relationship Id="rId5"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slideLayout" Target="../slideLayouts/slideLayout4.xml"/><Relationship Id="rId4" Type="http://schemas.openxmlformats.org/officeDocument/2006/relationships/notesSlide" Target="../notesSlides/notesSlide9.xml"/><Relationship Id="rId5"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slideLayout" Target="../slideLayouts/slideLayout4.xml"/><Relationship Id="rId4" Type="http://schemas.openxmlformats.org/officeDocument/2006/relationships/notesSlide" Target="../notesSlides/notesSlide10.xml"/><Relationship Id="rId5"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slideLayout" Target="../slideLayouts/slideLayout4.xml"/><Relationship Id="rId4" Type="http://schemas.openxmlformats.org/officeDocument/2006/relationships/notesSlide" Target="../notesSlides/notesSlide11.xml"/><Relationship Id="rId5"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slideLayout" Target="../slideLayouts/slideLayout4.xml"/><Relationship Id="rId4" Type="http://schemas.openxmlformats.org/officeDocument/2006/relationships/notesSlide" Target="../notesSlides/notesSlide12.xml"/><Relationship Id="rId5"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slideLayout" Target="../slideLayouts/slideLayout4.xml"/><Relationship Id="rId4" Type="http://schemas.openxmlformats.org/officeDocument/2006/relationships/notesSlide" Target="../notesSlides/notesSlide13.xml"/><Relationship Id="rId5"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slideLayout" Target="../slideLayouts/slideLayout4.xml"/><Relationship Id="rId4" Type="http://schemas.openxmlformats.org/officeDocument/2006/relationships/notesSlide" Target="../notesSlides/notesSlide14.xml"/><Relationship Id="rId5"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image" Target="../media/image-15-3.png"/><Relationship Id="rId5" Type="http://schemas.openxmlformats.org/officeDocument/2006/relationships/slideLayout" Target="../slideLayouts/slideLayout4.xml"/><Relationship Id="rId6" Type="http://schemas.openxmlformats.org/officeDocument/2006/relationships/notesSlide" Target="../notesSlides/notesSlide15.xml"/><Relationship Id="rId7"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slideLayout" Target="../slideLayouts/slideLayout4.xml"/><Relationship Id="rId4" Type="http://schemas.openxmlformats.org/officeDocument/2006/relationships/notesSlide" Target="../notesSlides/notesSlide17.xml"/><Relationship Id="rId5"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slideLayout" Target="../slideLayouts/slideLayout4.xml"/><Relationship Id="rId4" Type="http://schemas.openxmlformats.org/officeDocument/2006/relationships/notesSlide" Target="../notesSlides/notesSlide19.xml"/><Relationship Id="rId5"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slideLayout" Target="../slideLayouts/slideLayout4.xml"/><Relationship Id="rId4" Type="http://schemas.openxmlformats.org/officeDocument/2006/relationships/notesSlide" Target="../notesSlides/notesSlide20.xml"/><Relationship Id="rId5"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slideLayout" Target="../slideLayouts/slideLayout4.xml"/><Relationship Id="rId4" Type="http://schemas.openxmlformats.org/officeDocument/2006/relationships/notesSlide" Target="../notesSlides/notesSlide21.xml"/><Relationship Id="rId5"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slideLayout" Target="../slideLayouts/slideLayout4.xml"/><Relationship Id="rId4" Type="http://schemas.openxmlformats.org/officeDocument/2006/relationships/notesSlide" Target="../notesSlides/notesSlide22.xml"/><Relationship Id="rId5"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slideLayout" Target="../slideLayouts/slideLayout4.xml"/><Relationship Id="rId6" Type="http://schemas.openxmlformats.org/officeDocument/2006/relationships/notesSlide" Target="../notesSlides/notesSlide24.xml"/><Relationship Id="rId7"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slideLayout" Target="../slideLayouts/slideLayout4.xml"/><Relationship Id="rId4" Type="http://schemas.openxmlformats.org/officeDocument/2006/relationships/notesSlide" Target="../notesSlides/notesSlide26.xml"/><Relationship Id="rId5"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slideLayout" Target="../slideLayouts/slideLayout4.xml"/><Relationship Id="rId4" Type="http://schemas.openxmlformats.org/officeDocument/2006/relationships/notesSlide" Target="../notesSlides/notesSlide27.xml"/><Relationship Id="rId5"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slideLayout" Target="../slideLayouts/slideLayout4.xml"/><Relationship Id="rId5" Type="http://schemas.openxmlformats.org/officeDocument/2006/relationships/notesSlide" Target="../notesSlides/notesSlide28.xml"/><Relationship Id="rId6"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slideLayout" Target="../slideLayouts/slideLayout4.xml"/><Relationship Id="rId4" Type="http://schemas.openxmlformats.org/officeDocument/2006/relationships/notesSlide" Target="../notesSlides/notesSlide29.xml"/><Relationship Id="rId5"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slideLayout" Target="../slideLayouts/slideLayout4.xml"/><Relationship Id="rId4" Type="http://schemas.openxmlformats.org/officeDocument/2006/relationships/notesSlide" Target="../notesSlides/notesSlide30.xml"/><Relationship Id="rId5"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1.png"/><Relationship Id="rId3" Type="http://schemas.openxmlformats.org/officeDocument/2006/relationships/slideLayout" Target="../slideLayouts/slideLayout4.xml"/><Relationship Id="rId4" Type="http://schemas.openxmlformats.org/officeDocument/2006/relationships/notesSlide" Target="../notesSlides/notesSlide31.xml"/><Relationship Id="rId5" Type="http://schemas.openxmlformats.org/officeDocument/2006/relationships/slide" Target="slide3.xml"/></Relationships>
</file>

<file path=ppt/slides/_rels/slide32.xml.rels><?xml version="1.0" encoding="UTF-8" standalone="yes"?>
<Relationships xmlns="http://schemas.openxmlformats.org/package/2006/relationships"><Relationship Id="rId2" Type="http://schemas.openxmlformats.org/officeDocument/2006/relationships/image" Target="../media/image-32-1.png"/><Relationship Id="rId3" Type="http://schemas.openxmlformats.org/officeDocument/2006/relationships/slideLayout" Target="../slideLayouts/slideLayout4.xml"/><Relationship Id="rId4" Type="http://schemas.openxmlformats.org/officeDocument/2006/relationships/notesSlide" Target="../notesSlides/notesSlide32.xml"/><Relationship Id="rId5"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image" Target="../media/image-33-1.png"/><Relationship Id="rId3" Type="http://schemas.openxmlformats.org/officeDocument/2006/relationships/slideLayout" Target="../slideLayouts/slideLayout4.xml"/><Relationship Id="rId4" Type="http://schemas.openxmlformats.org/officeDocument/2006/relationships/notesSlide" Target="../notesSlides/notesSlide33.xml"/><Relationship Id="rId5" Type="http://schemas.openxmlformats.org/officeDocument/2006/relationships/slide" Target="slide3.xml"/></Relationships>
</file>

<file path=ppt/slides/_rels/slide34.xml.rels><?xml version="1.0" encoding="UTF-8" standalone="yes"?>
<Relationships xmlns="http://schemas.openxmlformats.org/package/2006/relationships"><Relationship Id="rId2" Type="http://schemas.openxmlformats.org/officeDocument/2006/relationships/image" Target="../media/image-34-1.png"/><Relationship Id="rId3" Type="http://schemas.openxmlformats.org/officeDocument/2006/relationships/slideLayout" Target="../slideLayouts/slideLayout4.xml"/><Relationship Id="rId4" Type="http://schemas.openxmlformats.org/officeDocument/2006/relationships/notesSlide" Target="../notesSlides/notesSlide34.xml"/><Relationship Id="rId5" Type="http://schemas.openxmlformats.org/officeDocument/2006/relationships/slide" Target="slide3.xml"/></Relationships>
</file>

<file path=ppt/slides/_rels/slide35.xml.rels><?xml version="1.0" encoding="UTF-8" standalone="yes"?>
<Relationships xmlns="http://schemas.openxmlformats.org/package/2006/relationships"><Relationship Id="rId2" Type="http://schemas.openxmlformats.org/officeDocument/2006/relationships/image" Target="../media/image-35-1.png"/><Relationship Id="rId3" Type="http://schemas.openxmlformats.org/officeDocument/2006/relationships/image" Target="../media/image-35-2.png"/><Relationship Id="rId4" Type="http://schemas.openxmlformats.org/officeDocument/2006/relationships/image" Target="../media/image-35-3.png"/><Relationship Id="rId5" Type="http://schemas.openxmlformats.org/officeDocument/2006/relationships/slideLayout" Target="../slideLayouts/slideLayout4.xml"/><Relationship Id="rId6" Type="http://schemas.openxmlformats.org/officeDocument/2006/relationships/notesSlide" Target="../notesSlides/notesSlide35.xml"/><Relationship Id="rId7"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36-1.png"/><Relationship Id="rId3" Type="http://schemas.openxmlformats.org/officeDocument/2006/relationships/image" Target="../media/image-36-2.png"/><Relationship Id="rId4" Type="http://schemas.openxmlformats.org/officeDocument/2006/relationships/slideLayout" Target="../slideLayouts/slideLayout4.xml"/><Relationship Id="rId5" Type="http://schemas.openxmlformats.org/officeDocument/2006/relationships/notesSlide" Target="../notesSlides/notesSlide36.xml"/><Relationship Id="rId6" Type="http://schemas.openxmlformats.org/officeDocument/2006/relationships/slide" Target="slide3.xml"/></Relationships>
</file>

<file path=ppt/slides/_rels/slide37.xml.rels><?xml version="1.0" encoding="UTF-8" standalone="yes"?>
<Relationships xmlns="http://schemas.openxmlformats.org/package/2006/relationships"><Relationship Id="rId2" Type="http://schemas.openxmlformats.org/officeDocument/2006/relationships/image" Target="../media/image-37-1.png"/><Relationship Id="rId3" Type="http://schemas.openxmlformats.org/officeDocument/2006/relationships/slideLayout" Target="../slideLayouts/slideLayout4.xml"/><Relationship Id="rId4" Type="http://schemas.openxmlformats.org/officeDocument/2006/relationships/notesSlide" Target="../notesSlides/notesSlide37.xml"/><Relationship Id="rId5" Type="http://schemas.openxmlformats.org/officeDocument/2006/relationships/slide" Target="sl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38-1.png"/><Relationship Id="rId3" Type="http://schemas.openxmlformats.org/officeDocument/2006/relationships/slideLayout" Target="../slideLayouts/slideLayout4.xml"/><Relationship Id="rId4" Type="http://schemas.openxmlformats.org/officeDocument/2006/relationships/notesSlide" Target="../notesSlides/notesSlide38.xml"/><Relationship Id="rId5" Type="http://schemas.openxmlformats.org/officeDocument/2006/relationships/slide" Target="slide3.xml"/></Relationships>
</file>

<file path=ppt/slides/_rels/slide39.xml.rels><?xml version="1.0" encoding="UTF-8" standalone="yes"?>
<Relationships xmlns="http://schemas.openxmlformats.org/package/2006/relationships"><Relationship Id="rId2" Type="http://schemas.openxmlformats.org/officeDocument/2006/relationships/image" Target="../media/image-39-1.png"/><Relationship Id="rId3" Type="http://schemas.openxmlformats.org/officeDocument/2006/relationships/image" Target="../media/image-39-2.png"/><Relationship Id="rId4" Type="http://schemas.openxmlformats.org/officeDocument/2006/relationships/slideLayout" Target="../slideLayouts/slideLayout4.xml"/><Relationship Id="rId5" Type="http://schemas.openxmlformats.org/officeDocument/2006/relationships/notesSlide" Target="../notesSlides/notesSlide39.xml"/><Relationship Id="rId6"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40-1.png"/><Relationship Id="rId3" Type="http://schemas.openxmlformats.org/officeDocument/2006/relationships/slideLayout" Target="../slideLayouts/slideLayout4.xml"/><Relationship Id="rId4" Type="http://schemas.openxmlformats.org/officeDocument/2006/relationships/notesSlide" Target="../notesSlides/notesSlide40.xml"/><Relationship Id="rId5" Type="http://schemas.openxmlformats.org/officeDocument/2006/relationships/slide" Target="slide3.xml"/></Relationships>
</file>

<file path=ppt/slides/_rels/slide41.xml.rels><?xml version="1.0" encoding="UTF-8" standalone="yes"?>
<Relationships xmlns="http://schemas.openxmlformats.org/package/2006/relationships"><Relationship Id="rId2" Type="http://schemas.openxmlformats.org/officeDocument/2006/relationships/image" Target="../media/image-41-1.png"/><Relationship Id="rId3" Type="http://schemas.openxmlformats.org/officeDocument/2006/relationships/slideLayout" Target="../slideLayouts/slideLayout4.xml"/><Relationship Id="rId4" Type="http://schemas.openxmlformats.org/officeDocument/2006/relationships/notesSlide" Target="../notesSlides/notesSlide41.xml"/><Relationship Id="rId5" Type="http://schemas.openxmlformats.org/officeDocument/2006/relationships/slide" Target="slide3.xml"/></Relationships>
</file>

<file path=ppt/slides/_rels/slide42.xml.rels><?xml version="1.0" encoding="UTF-8" standalone="yes"?>
<Relationships xmlns="http://schemas.openxmlformats.org/package/2006/relationships"><Relationship Id="rId2" Type="http://schemas.openxmlformats.org/officeDocument/2006/relationships/image" Target="../media/image-42-1.png"/><Relationship Id="rId3" Type="http://schemas.openxmlformats.org/officeDocument/2006/relationships/slideLayout" Target="../slideLayouts/slideLayout4.xml"/><Relationship Id="rId4" Type="http://schemas.openxmlformats.org/officeDocument/2006/relationships/notesSlide" Target="../notesSlides/notesSlide42.xml"/><Relationship Id="rId5" Type="http://schemas.openxmlformats.org/officeDocument/2006/relationships/slide" Target="slide3.xml"/></Relationships>
</file>

<file path=ppt/slides/_rels/slide43.xml.rels><?xml version="1.0" encoding="UTF-8" standalone="yes"?>
<Relationships xmlns="http://schemas.openxmlformats.org/package/2006/relationships"><Relationship Id="rId2" Type="http://schemas.openxmlformats.org/officeDocument/2006/relationships/image" Target="../media/image-43-1.png"/><Relationship Id="rId3" Type="http://schemas.openxmlformats.org/officeDocument/2006/relationships/slideLayout" Target="../slideLayouts/slideLayout4.xml"/><Relationship Id="rId4" Type="http://schemas.openxmlformats.org/officeDocument/2006/relationships/notesSlide" Target="../notesSlides/notesSlide43.xml"/><Relationship Id="rId5" Type="http://schemas.openxmlformats.org/officeDocument/2006/relationships/slide" Target="slide3.xml"/></Relationships>
</file>

<file path=ppt/slides/_rels/slide44.xml.rels><?xml version="1.0" encoding="UTF-8" standalone="yes"?>
<Relationships xmlns="http://schemas.openxmlformats.org/package/2006/relationships"><Relationship Id="rId2" Type="http://schemas.openxmlformats.org/officeDocument/2006/relationships/image" Target="../media/image-44-1.png"/><Relationship Id="rId3" Type="http://schemas.openxmlformats.org/officeDocument/2006/relationships/slideLayout" Target="../slideLayouts/slideLayout4.xml"/><Relationship Id="rId4" Type="http://schemas.openxmlformats.org/officeDocument/2006/relationships/notesSlide" Target="../notesSlides/notesSlide44.xml"/><Relationship Id="rId5" Type="http://schemas.openxmlformats.org/officeDocument/2006/relationships/slide" Target="slide3.xml"/></Relationships>
</file>

<file path=ppt/slides/_rels/slide45.xml.rels><?xml version="1.0" encoding="UTF-8" standalone="yes"?>
<Relationships xmlns="http://schemas.openxmlformats.org/package/2006/relationships"><Relationship Id="rId2" Type="http://schemas.openxmlformats.org/officeDocument/2006/relationships/image" Target="../media/image-45-1.png"/><Relationship Id="rId3" Type="http://schemas.openxmlformats.org/officeDocument/2006/relationships/slideLayout" Target="../slideLayouts/slideLayout4.xml"/><Relationship Id="rId4" Type="http://schemas.openxmlformats.org/officeDocument/2006/relationships/notesSlide" Target="../notesSlides/notesSlide45.xml"/><Relationship Id="rId5" Type="http://schemas.openxmlformats.org/officeDocument/2006/relationships/slide" Target="slide3.xml"/></Relationships>
</file>

<file path=ppt/slides/_rels/slide46.xml.rels><?xml version="1.0" encoding="UTF-8" standalone="yes"?>
<Relationships xmlns="http://schemas.openxmlformats.org/package/2006/relationships"><Relationship Id="rId2" Type="http://schemas.openxmlformats.org/officeDocument/2006/relationships/image" Target="../media/image-46-1.png"/><Relationship Id="rId3" Type="http://schemas.openxmlformats.org/officeDocument/2006/relationships/image" Target="../media/image-46-2.png"/><Relationship Id="rId4" Type="http://schemas.openxmlformats.org/officeDocument/2006/relationships/image" Target="../media/image-46-3.png"/><Relationship Id="rId5" Type="http://schemas.openxmlformats.org/officeDocument/2006/relationships/slideLayout" Target="../slideLayouts/slideLayout4.xml"/><Relationship Id="rId6" Type="http://schemas.openxmlformats.org/officeDocument/2006/relationships/notesSlide" Target="../notesSlides/notesSlide46.xml"/><Relationship Id="rId7" Type="http://schemas.openxmlformats.org/officeDocument/2006/relationships/slide" Target="slide3.xml"/></Relationships>
</file>

<file path=ppt/slides/_rels/slide47.xml.rels><?xml version="1.0" encoding="UTF-8" standalone="yes"?>
<Relationships xmlns="http://schemas.openxmlformats.org/package/2006/relationships"><Relationship Id="rId2" Type="http://schemas.openxmlformats.org/officeDocument/2006/relationships/image" Target="../media/image-47-1.png"/><Relationship Id="rId3" Type="http://schemas.openxmlformats.org/officeDocument/2006/relationships/image" Target="../media/image-47-2.png"/><Relationship Id="rId4" Type="http://schemas.openxmlformats.org/officeDocument/2006/relationships/slideLayout" Target="../slideLayouts/slideLayout4.xml"/><Relationship Id="rId5" Type="http://schemas.openxmlformats.org/officeDocument/2006/relationships/notesSlide" Target="../notesSlides/notesSlide47.xml"/><Relationship Id="rId6" Type="http://schemas.openxmlformats.org/officeDocument/2006/relationships/slide" Target="slide3.xml"/></Relationships>
</file>

<file path=ppt/slides/_rels/slide48.xml.rels><?xml version="1.0" encoding="UTF-8" standalone="yes"?>
<Relationships xmlns="http://schemas.openxmlformats.org/package/2006/relationships"><Relationship Id="rId2" Type="http://schemas.openxmlformats.org/officeDocument/2006/relationships/image" Target="../media/image-48-1.png"/><Relationship Id="rId3" Type="http://schemas.openxmlformats.org/officeDocument/2006/relationships/slideLayout" Target="../slideLayouts/slideLayout4.xml"/><Relationship Id="rId4" Type="http://schemas.openxmlformats.org/officeDocument/2006/relationships/notesSlide" Target="../notesSlides/notesSlide48.xml"/><Relationship Id="rId5" Type="http://schemas.openxmlformats.org/officeDocument/2006/relationships/slide" Target="slide3.xml"/></Relationships>
</file>

<file path=ppt/slides/_rels/slide49.xml.rels><?xml version="1.0" encoding="UTF-8" standalone="yes"?>
<Relationships xmlns="http://schemas.openxmlformats.org/package/2006/relationships"><Relationship Id="rId2" Type="http://schemas.openxmlformats.org/officeDocument/2006/relationships/image" Target="../media/image-49-1.png"/><Relationship Id="rId3" Type="http://schemas.openxmlformats.org/officeDocument/2006/relationships/image" Target="../media/image-49-2.png"/><Relationship Id="rId4" Type="http://schemas.openxmlformats.org/officeDocument/2006/relationships/slideLayout" Target="../slideLayouts/slideLayout4.xml"/><Relationship Id="rId5" Type="http://schemas.openxmlformats.org/officeDocument/2006/relationships/notesSlide" Target="../notesSlides/notesSlide49.xml"/><Relationship Id="rId6" Type="http://schemas.openxmlformats.org/officeDocument/2006/relationships/slide" Target="slide3.xml"/></Relationships>
</file>

<file path=ppt/slides/_rels/slide50.xml.rels><?xml version="1.0" encoding="UTF-8" standalone="yes"?>
<Relationships xmlns="http://schemas.openxmlformats.org/package/2006/relationships"><Relationship Id="rId2" Type="http://schemas.openxmlformats.org/officeDocument/2006/relationships/image" Target="../media/image-50-1.png"/><Relationship Id="rId3" Type="http://schemas.openxmlformats.org/officeDocument/2006/relationships/slideLayout" Target="../slideLayouts/slideLayout4.xml"/><Relationship Id="rId4" Type="http://schemas.openxmlformats.org/officeDocument/2006/relationships/notesSlide" Target="../notesSlides/notesSlide50.xml"/><Relationship Id="rId5" Type="http://schemas.openxmlformats.org/officeDocument/2006/relationships/slide" Target="sl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51-1.png"/><Relationship Id="rId3" Type="http://schemas.openxmlformats.org/officeDocument/2006/relationships/slideLayout" Target="../slideLayouts/slideLayout4.xml"/><Relationship Id="rId4" Type="http://schemas.openxmlformats.org/officeDocument/2006/relationships/notesSlide" Target="../notesSlides/notesSlide51.xml"/><Relationship Id="rId5" Type="http://schemas.openxmlformats.org/officeDocument/2006/relationships/slide" Target="slide3.xml"/></Relationships>
</file>

<file path=ppt/slides/_rels/slide52.xml.rels><?xml version="1.0" encoding="UTF-8" standalone="yes"?>
<Relationships xmlns="http://schemas.openxmlformats.org/package/2006/relationships"><Relationship Id="rId2" Type="http://schemas.openxmlformats.org/officeDocument/2006/relationships/image" Target="../media/image-52-1.png"/><Relationship Id="rId3" Type="http://schemas.openxmlformats.org/officeDocument/2006/relationships/slideLayout" Target="../slideLayouts/slideLayout4.xml"/><Relationship Id="rId4" Type="http://schemas.openxmlformats.org/officeDocument/2006/relationships/notesSlide" Target="../notesSlides/notesSlide52.xml"/><Relationship Id="rId5" Type="http://schemas.openxmlformats.org/officeDocument/2006/relationships/slide" Target="slide3.xml"/></Relationships>
</file>

<file path=ppt/slides/_rels/slide53.xml.rels><?xml version="1.0" encoding="UTF-8" standalone="yes"?>
<Relationships xmlns="http://schemas.openxmlformats.org/package/2006/relationships"><Relationship Id="rId2" Type="http://schemas.openxmlformats.org/officeDocument/2006/relationships/image" Target="../media/image-53-1.png"/><Relationship Id="rId3" Type="http://schemas.openxmlformats.org/officeDocument/2006/relationships/slideLayout" Target="../slideLayouts/slideLayout4.xml"/><Relationship Id="rId4" Type="http://schemas.openxmlformats.org/officeDocument/2006/relationships/notesSlide" Target="../notesSlides/notesSlide53.xml"/><Relationship Id="rId5" Type="http://schemas.openxmlformats.org/officeDocument/2006/relationships/slide" Target="slide3.xml"/></Relationships>
</file>

<file path=ppt/slides/_rels/slide54.xml.rels><?xml version="1.0" encoding="UTF-8" standalone="yes"?>
<Relationships xmlns="http://schemas.openxmlformats.org/package/2006/relationships"><Relationship Id="rId2" Type="http://schemas.openxmlformats.org/officeDocument/2006/relationships/image" Target="../media/image-54-1.png"/><Relationship Id="rId3" Type="http://schemas.openxmlformats.org/officeDocument/2006/relationships/image" Target="../media/image-54-2.png"/><Relationship Id="rId4" Type="http://schemas.openxmlformats.org/officeDocument/2006/relationships/slideLayout" Target="../slideLayouts/slideLayout4.xml"/><Relationship Id="rId5" Type="http://schemas.openxmlformats.org/officeDocument/2006/relationships/notesSlide" Target="../notesSlides/notesSlide54.xml"/><Relationship Id="rId6" Type="http://schemas.openxmlformats.org/officeDocument/2006/relationships/slide" Target="slide3.xml"/></Relationships>
</file>

<file path=ppt/slides/_rels/slide55.xml.rels><?xml version="1.0" encoding="UTF-8" standalone="yes"?>
<Relationships xmlns="http://schemas.openxmlformats.org/package/2006/relationships"><Relationship Id="rId2" Type="http://schemas.openxmlformats.org/officeDocument/2006/relationships/image" Target="../media/image-55-1.png"/><Relationship Id="rId3" Type="http://schemas.openxmlformats.org/officeDocument/2006/relationships/image" Target="../media/image-55-2.png"/><Relationship Id="rId4" Type="http://schemas.openxmlformats.org/officeDocument/2006/relationships/image" Target="../media/image-55-3.png"/><Relationship Id="rId5" Type="http://schemas.openxmlformats.org/officeDocument/2006/relationships/slideLayout" Target="../slideLayouts/slideLayout4.xml"/><Relationship Id="rId6" Type="http://schemas.openxmlformats.org/officeDocument/2006/relationships/notesSlide" Target="../notesSlides/notesSlide55.xml"/><Relationship Id="rId7" Type="http://schemas.openxmlformats.org/officeDocument/2006/relationships/slide" Target="slide3.xml"/></Relationships>
</file>

<file path=ppt/slides/_rels/slide56.xml.rels><?xml version="1.0" encoding="UTF-8" standalone="yes"?>
<Relationships xmlns="http://schemas.openxmlformats.org/package/2006/relationships"><Relationship Id="rId2" Type="http://schemas.openxmlformats.org/officeDocument/2006/relationships/image" Target="../media/image-56-1.png"/><Relationship Id="rId3" Type="http://schemas.openxmlformats.org/officeDocument/2006/relationships/image" Target="../media/image-56-2.png"/><Relationship Id="rId4" Type="http://schemas.openxmlformats.org/officeDocument/2006/relationships/slideLayout" Target="../slideLayouts/slideLayout4.xml"/><Relationship Id="rId5" Type="http://schemas.openxmlformats.org/officeDocument/2006/relationships/notesSlide" Target="../notesSlides/notesSlide56.xml"/><Relationship Id="rId6" Type="http://schemas.openxmlformats.org/officeDocument/2006/relationships/slide" Target="slide3.xml"/></Relationships>
</file>

<file path=ppt/slides/_rels/slide57.xml.rels><?xml version="1.0" encoding="UTF-8" standalone="yes"?>
<Relationships xmlns="http://schemas.openxmlformats.org/package/2006/relationships"><Relationship Id="rId2" Type="http://schemas.openxmlformats.org/officeDocument/2006/relationships/image" Target="../media/image-57-1.png"/><Relationship Id="rId3" Type="http://schemas.openxmlformats.org/officeDocument/2006/relationships/slideLayout" Target="../slideLayouts/slideLayout4.xml"/><Relationship Id="rId4" Type="http://schemas.openxmlformats.org/officeDocument/2006/relationships/notesSlide" Target="../notesSlides/notesSlide57.xml"/><Relationship Id="rId5" Type="http://schemas.openxmlformats.org/officeDocument/2006/relationships/slide" Target="slide3.xml"/></Relationships>
</file>

<file path=ppt/slides/_rels/slide58.xml.rels><?xml version="1.0" encoding="UTF-8" standalone="yes"?>
<Relationships xmlns="http://schemas.openxmlformats.org/package/2006/relationships"><Relationship Id="rId2" Type="http://schemas.openxmlformats.org/officeDocument/2006/relationships/image" Target="../media/image-58-1.png"/><Relationship Id="rId3" Type="http://schemas.openxmlformats.org/officeDocument/2006/relationships/image" Target="../media/image-58-2.png"/><Relationship Id="rId4" Type="http://schemas.openxmlformats.org/officeDocument/2006/relationships/slideLayout" Target="../slideLayouts/slideLayout4.xml"/><Relationship Id="rId5" Type="http://schemas.openxmlformats.org/officeDocument/2006/relationships/notesSlide" Target="../notesSlides/notesSlide58.xml"/><Relationship Id="rId6" Type="http://schemas.openxmlformats.org/officeDocument/2006/relationships/slide" Target="slide3.xml"/></Relationships>
</file>

<file path=ppt/slides/_rels/slide59.xml.rels><?xml version="1.0" encoding="UTF-8" standalone="yes"?>
<Relationships xmlns="http://schemas.openxmlformats.org/package/2006/relationships"><Relationship Id="rId2" Type="http://schemas.openxmlformats.org/officeDocument/2006/relationships/image" Target="../media/image-59-1.png"/><Relationship Id="rId3" Type="http://schemas.openxmlformats.org/officeDocument/2006/relationships/slideLayout" Target="../slideLayouts/slideLayout4.xml"/><Relationship Id="rId4" Type="http://schemas.openxmlformats.org/officeDocument/2006/relationships/notesSlide" Target="../notesSlides/notesSlide59.xml"/><Relationship Id="rId5" Type="http://schemas.openxmlformats.org/officeDocument/2006/relationships/slide" Target="slide3.xml"/></Relationships>
</file>

<file path=ppt/slides/_rels/slide60.xml.rels><?xml version="1.0" encoding="UTF-8" standalone="yes"?>
<Relationships xmlns="http://schemas.openxmlformats.org/package/2006/relationships"><Relationship Id="rId2" Type="http://schemas.openxmlformats.org/officeDocument/2006/relationships/image" Target="../media/image-60-1.png"/><Relationship Id="rId3" Type="http://schemas.openxmlformats.org/officeDocument/2006/relationships/slideLayout" Target="../slideLayouts/slideLayout4.xml"/><Relationship Id="rId4" Type="http://schemas.openxmlformats.org/officeDocument/2006/relationships/notesSlide" Target="../notesSlides/notesSlide60.xml"/><Relationship Id="rId5" Type="http://schemas.openxmlformats.org/officeDocument/2006/relationships/slide" Target="slide3.xml"/></Relationships>
</file>

<file path=ppt/slides/_rels/slide61.xml.rels><?xml version="1.0" encoding="UTF-8" standalone="yes"?>
<Relationships xmlns="http://schemas.openxmlformats.org/package/2006/relationships"><Relationship Id="rId2" Type="http://schemas.openxmlformats.org/officeDocument/2006/relationships/image" Target="../media/image-61-1.png"/><Relationship Id="rId3" Type="http://schemas.openxmlformats.org/officeDocument/2006/relationships/slideLayout" Target="../slideLayouts/slideLayout4.xml"/><Relationship Id="rId4" Type="http://schemas.openxmlformats.org/officeDocument/2006/relationships/notesSlide" Target="../notesSlides/notesSlide61.xml"/><Relationship Id="rId5" Type="http://schemas.openxmlformats.org/officeDocument/2006/relationships/slide" Target="slide3.xml"/></Relationships>
</file>

<file path=ppt/slides/_rels/slide62.xml.rels><?xml version="1.0" encoding="UTF-8" standalone="yes"?>
<Relationships xmlns="http://schemas.openxmlformats.org/package/2006/relationships"><Relationship Id="rId2" Type="http://schemas.openxmlformats.org/officeDocument/2006/relationships/image" Target="../media/image-62-1.png"/><Relationship Id="rId3" Type="http://schemas.openxmlformats.org/officeDocument/2006/relationships/slideLayout" Target="../slideLayouts/slideLayout4.xml"/><Relationship Id="rId4" Type="http://schemas.openxmlformats.org/officeDocument/2006/relationships/notesSlide" Target="../notesSlides/notesSlide62.xml"/><Relationship Id="rId5" Type="http://schemas.openxmlformats.org/officeDocument/2006/relationships/slide" Target="slide3.xml"/></Relationships>
</file>

<file path=ppt/slides/_rels/slide63.xml.rels><?xml version="1.0" encoding="UTF-8" standalone="yes"?>
<Relationships xmlns="http://schemas.openxmlformats.org/package/2006/relationships"><Relationship Id="rId2" Type="http://schemas.openxmlformats.org/officeDocument/2006/relationships/image" Target="../media/image-63-1.png"/><Relationship Id="rId3" Type="http://schemas.openxmlformats.org/officeDocument/2006/relationships/image" Target="../media/image-63-2.png"/><Relationship Id="rId4" Type="http://schemas.openxmlformats.org/officeDocument/2006/relationships/slideLayout" Target="../slideLayouts/slideLayout4.xml"/><Relationship Id="rId5" Type="http://schemas.openxmlformats.org/officeDocument/2006/relationships/notesSlide" Target="../notesSlides/notesSlide63.xml"/><Relationship Id="rId6" Type="http://schemas.openxmlformats.org/officeDocument/2006/relationships/slide" Target="slide3.xml"/></Relationships>
</file>

<file path=ppt/slides/_rels/slide64.xml.rels><?xml version="1.0" encoding="UTF-8" standalone="yes"?>
<Relationships xmlns="http://schemas.openxmlformats.org/package/2006/relationships"><Relationship Id="rId2" Type="http://schemas.openxmlformats.org/officeDocument/2006/relationships/image" Target="../media/image-64-1.png"/><Relationship Id="rId3" Type="http://schemas.openxmlformats.org/officeDocument/2006/relationships/image" Target="../media/image-64-2.png"/><Relationship Id="rId4" Type="http://schemas.openxmlformats.org/officeDocument/2006/relationships/image" Target="../media/image-64-3.png"/><Relationship Id="rId5" Type="http://schemas.openxmlformats.org/officeDocument/2006/relationships/slideLayout" Target="../slideLayouts/slideLayout4.xml"/><Relationship Id="rId6" Type="http://schemas.openxmlformats.org/officeDocument/2006/relationships/notesSlide" Target="../notesSlides/notesSlide64.xml"/><Relationship Id="rId7" Type="http://schemas.openxmlformats.org/officeDocument/2006/relationships/slide" Target="slide3.xml"/></Relationships>
</file>

<file path=ppt/slides/_rels/slide65.xml.rels><?xml version="1.0" encoding="UTF-8" standalone="yes"?>
<Relationships xmlns="http://schemas.openxmlformats.org/package/2006/relationships"><Relationship Id="rId2" Type="http://schemas.openxmlformats.org/officeDocument/2006/relationships/image" Target="../media/image-65-1.png"/><Relationship Id="rId3" Type="http://schemas.openxmlformats.org/officeDocument/2006/relationships/image" Target="../media/image-65-2.png"/><Relationship Id="rId4" Type="http://schemas.openxmlformats.org/officeDocument/2006/relationships/slideLayout" Target="../slideLayouts/slideLayout4.xml"/><Relationship Id="rId5" Type="http://schemas.openxmlformats.org/officeDocument/2006/relationships/notesSlide" Target="../notesSlides/notesSlide65.xml"/><Relationship Id="rId6" Type="http://schemas.openxmlformats.org/officeDocument/2006/relationships/slide" Target="slide3.xml"/></Relationships>
</file>

<file path=ppt/slides/_rels/slide66.xml.rels><?xml version="1.0" encoding="UTF-8" standalone="yes"?>
<Relationships xmlns="http://schemas.openxmlformats.org/package/2006/relationships"><Relationship Id="rId2" Type="http://schemas.openxmlformats.org/officeDocument/2006/relationships/image" Target="../media/image-66-1.png"/><Relationship Id="rId3" Type="http://schemas.openxmlformats.org/officeDocument/2006/relationships/slideLayout" Target="../slideLayouts/slideLayout4.xml"/><Relationship Id="rId4" Type="http://schemas.openxmlformats.org/officeDocument/2006/relationships/notesSlide" Target="../notesSlides/notesSlide66.xml"/><Relationship Id="rId5" Type="http://schemas.openxmlformats.org/officeDocument/2006/relationships/slide" Target="slide3.xml"/></Relationships>
</file>

<file path=ppt/slides/_rels/slide67.xml.rels><?xml version="1.0" encoding="UTF-8" standalone="yes"?>
<Relationships xmlns="http://schemas.openxmlformats.org/package/2006/relationships"><Relationship Id="rId2" Type="http://schemas.openxmlformats.org/officeDocument/2006/relationships/image" Target="../media/image-67-1.png"/><Relationship Id="rId3" Type="http://schemas.openxmlformats.org/officeDocument/2006/relationships/image" Target="../media/image-67-2.png"/><Relationship Id="rId4" Type="http://schemas.openxmlformats.org/officeDocument/2006/relationships/slideLayout" Target="../slideLayouts/slideLayout4.xml"/><Relationship Id="rId5" Type="http://schemas.openxmlformats.org/officeDocument/2006/relationships/notesSlide" Target="../notesSlides/notesSlide67.xml"/><Relationship Id="rId6" Type="http://schemas.openxmlformats.org/officeDocument/2006/relationships/slide" Target="slide3.xml"/></Relationships>
</file>

<file path=ppt/slides/_rels/slide68.xml.rels><?xml version="1.0" encoding="UTF-8" standalone="yes"?>
<Relationships xmlns="http://schemas.openxmlformats.org/package/2006/relationships"><Relationship Id="rId2" Type="http://schemas.openxmlformats.org/officeDocument/2006/relationships/image" Target="../media/image-68-1.png"/><Relationship Id="rId3" Type="http://schemas.openxmlformats.org/officeDocument/2006/relationships/slideLayout" Target="../slideLayouts/slideLayout4.xml"/><Relationship Id="rId4" Type="http://schemas.openxmlformats.org/officeDocument/2006/relationships/notesSlide" Target="../notesSlides/notesSlide68.xml"/><Relationship Id="rId5" Type="http://schemas.openxmlformats.org/officeDocument/2006/relationships/slide" Target="slide3.xml"/></Relationships>
</file>

<file path=ppt/slides/_rels/slide69.xml.rels><?xml version="1.0" encoding="UTF-8" standalone="yes"?>
<Relationships xmlns="http://schemas.openxmlformats.org/package/2006/relationships"><Relationship Id="rId2" Type="http://schemas.openxmlformats.org/officeDocument/2006/relationships/image" Target="../media/image-69-1.png"/><Relationship Id="rId3" Type="http://schemas.openxmlformats.org/officeDocument/2006/relationships/slideLayout" Target="../slideLayouts/slideLayout4.xml"/><Relationship Id="rId4" Type="http://schemas.openxmlformats.org/officeDocument/2006/relationships/notesSlide" Target="../notesSlides/notesSlide69.xml"/><Relationship Id="rId5" Type="http://schemas.openxmlformats.org/officeDocument/2006/relationships/slide" Target="slide3.xml"/></Relationships>
</file>

<file path=ppt/slides/_rels/slide70.xml.rels><?xml version="1.0" encoding="UTF-8" standalone="yes"?>
<Relationships xmlns="http://schemas.openxmlformats.org/package/2006/relationships"><Relationship Id="rId2" Type="http://schemas.openxmlformats.org/officeDocument/2006/relationships/image" Target="../media/image-70-1.png"/><Relationship Id="rId3" Type="http://schemas.openxmlformats.org/officeDocument/2006/relationships/slideLayout" Target="../slideLayouts/slideLayout4.xml"/><Relationship Id="rId4" Type="http://schemas.openxmlformats.org/officeDocument/2006/relationships/notesSlide" Target="../notesSlides/notesSlide70.xml"/><Relationship Id="rId5" Type="http://schemas.openxmlformats.org/officeDocument/2006/relationships/slide" Target="slide3.xml"/></Relationships>
</file>

<file path=ppt/slides/_rels/slide71.xml.rels><?xml version="1.0" encoding="UTF-8" standalone="yes"?>
<Relationships xmlns="http://schemas.openxmlformats.org/package/2006/relationships"><Relationship Id="rId2" Type="http://schemas.openxmlformats.org/officeDocument/2006/relationships/image" Target="../media/image-71-1.png"/><Relationship Id="rId3" Type="http://schemas.openxmlformats.org/officeDocument/2006/relationships/slideLayout" Target="../slideLayouts/slideLayout4.xml"/><Relationship Id="rId4" Type="http://schemas.openxmlformats.org/officeDocument/2006/relationships/notesSlide" Target="../notesSlides/notesSlide71.xml"/><Relationship Id="rId5" Type="http://schemas.openxmlformats.org/officeDocument/2006/relationships/slide" Target="slide3.xml"/></Relationships>
</file>

<file path=ppt/slides/_rels/slide72.xml.rels><?xml version="1.0" encoding="UTF-8" standalone="yes"?>
<Relationships xmlns="http://schemas.openxmlformats.org/package/2006/relationships"><Relationship Id="rId2" Type="http://schemas.openxmlformats.org/officeDocument/2006/relationships/image" Target="../media/image-72-1.png"/><Relationship Id="rId3" Type="http://schemas.openxmlformats.org/officeDocument/2006/relationships/slideLayout" Target="../slideLayouts/slideLayout4.xml"/><Relationship Id="rId4" Type="http://schemas.openxmlformats.org/officeDocument/2006/relationships/notesSlide" Target="../notesSlides/notesSlide72.xml"/><Relationship Id="rId5" Type="http://schemas.openxmlformats.org/officeDocument/2006/relationships/slide" Target="slide3.xml"/></Relationships>
</file>

<file path=ppt/slides/_rels/slide73.xml.rels><?xml version="1.0" encoding="UTF-8" standalone="yes"?>
<Relationships xmlns="http://schemas.openxmlformats.org/package/2006/relationships"><Relationship Id="rId2" Type="http://schemas.openxmlformats.org/officeDocument/2006/relationships/image" Target="../media/image-73-1.png"/><Relationship Id="rId3" Type="http://schemas.openxmlformats.org/officeDocument/2006/relationships/slideLayout" Target="../slideLayouts/slideLayout4.xml"/><Relationship Id="rId4" Type="http://schemas.openxmlformats.org/officeDocument/2006/relationships/notesSlide" Target="../notesSlides/notesSlide73.xml"/><Relationship Id="rId5" Type="http://schemas.openxmlformats.org/officeDocument/2006/relationships/slide" Target="slide3.xml"/></Relationships>
</file>

<file path=ppt/slides/_rels/slide74.xml.rels><?xml version="1.0" encoding="UTF-8" standalone="yes"?>
<Relationships xmlns="http://schemas.openxmlformats.org/package/2006/relationships"><Relationship Id="rId2" Type="http://schemas.openxmlformats.org/officeDocument/2006/relationships/image" Target="../media/image-74-1.png"/><Relationship Id="rId3" Type="http://schemas.openxmlformats.org/officeDocument/2006/relationships/image" Target="../media/image-74-2.png"/><Relationship Id="rId4" Type="http://schemas.openxmlformats.org/officeDocument/2006/relationships/image" Target="../media/image-74-3.png"/><Relationship Id="rId5" Type="http://schemas.openxmlformats.org/officeDocument/2006/relationships/slideLayout" Target="../slideLayouts/slideLayout4.xml"/><Relationship Id="rId6" Type="http://schemas.openxmlformats.org/officeDocument/2006/relationships/notesSlide" Target="../notesSlides/notesSlide74.xml"/><Relationship Id="rId7" Type="http://schemas.openxmlformats.org/officeDocument/2006/relationships/slide" Target="slide3.xml"/></Relationships>
</file>

<file path=ppt/slides/_rels/slide75.xml.rels><?xml version="1.0" encoding="UTF-8" standalone="yes"?>
<Relationships xmlns="http://schemas.openxmlformats.org/package/2006/relationships"><Relationship Id="rId2" Type="http://schemas.openxmlformats.org/officeDocument/2006/relationships/image" Target="../media/image-75-1.png"/><Relationship Id="rId3" Type="http://schemas.openxmlformats.org/officeDocument/2006/relationships/image" Target="../media/image-75-2.png"/><Relationship Id="rId4" Type="http://schemas.openxmlformats.org/officeDocument/2006/relationships/slideLayout" Target="../slideLayouts/slideLayout4.xml"/><Relationship Id="rId5" Type="http://schemas.openxmlformats.org/officeDocument/2006/relationships/notesSlide" Target="../notesSlides/notesSlide75.xml"/><Relationship Id="rId6" Type="http://schemas.openxmlformats.org/officeDocument/2006/relationships/slide" Target="slide3.xml"/></Relationships>
</file>

<file path=ppt/slides/_rels/slide76.xml.rels><?xml version="1.0" encoding="UTF-8" standalone="yes"?>
<Relationships xmlns="http://schemas.openxmlformats.org/package/2006/relationships"><Relationship Id="rId2" Type="http://schemas.openxmlformats.org/officeDocument/2006/relationships/image" Target="../media/image-76-1.png"/><Relationship Id="rId3" Type="http://schemas.openxmlformats.org/officeDocument/2006/relationships/slideLayout" Target="../slideLayouts/slideLayout4.xml"/><Relationship Id="rId4" Type="http://schemas.openxmlformats.org/officeDocument/2006/relationships/notesSlide" Target="../notesSlides/notesSlide76.xml"/><Relationship Id="rId5" Type="http://schemas.openxmlformats.org/officeDocument/2006/relationships/slide" Target="slide3.xml"/></Relationships>
</file>

<file path=ppt/slides/_rels/slide77.xml.rels><?xml version="1.0" encoding="UTF-8" standalone="yes"?>
<Relationships xmlns="http://schemas.openxmlformats.org/package/2006/relationships"><Relationship Id="rId2" Type="http://schemas.openxmlformats.org/officeDocument/2006/relationships/image" Target="../media/image-77-1.png"/><Relationship Id="rId3" Type="http://schemas.openxmlformats.org/officeDocument/2006/relationships/image" Target="../media/image-77-2.png"/><Relationship Id="rId4" Type="http://schemas.openxmlformats.org/officeDocument/2006/relationships/slideLayout" Target="../slideLayouts/slideLayout4.xml"/><Relationship Id="rId5" Type="http://schemas.openxmlformats.org/officeDocument/2006/relationships/notesSlide" Target="../notesSlides/notesSlide77.xml"/><Relationship Id="rId6" Type="http://schemas.openxmlformats.org/officeDocument/2006/relationships/slide" Target="slide3.xml"/></Relationships>
</file>

<file path=ppt/slides/_rels/slide78.xml.rels><?xml version="1.0" encoding="UTF-8" standalone="yes"?>
<Relationships xmlns="http://schemas.openxmlformats.org/package/2006/relationships"><Relationship Id="rId2" Type="http://schemas.openxmlformats.org/officeDocument/2006/relationships/image" Target="../media/image-78-1.png"/><Relationship Id="rId3" Type="http://schemas.openxmlformats.org/officeDocument/2006/relationships/slideLayout" Target="../slideLayouts/slideLayout4.xml"/><Relationship Id="rId4" Type="http://schemas.openxmlformats.org/officeDocument/2006/relationships/notesSlide" Target="../notesSlides/notesSlide78.xml"/><Relationship Id="rId5" Type="http://schemas.openxmlformats.org/officeDocument/2006/relationships/slide" Target="slide3.xml"/></Relationships>
</file>

<file path=ppt/slides/_rels/slide79.xml.rels><?xml version="1.0" encoding="UTF-8" standalone="yes"?>
<Relationships xmlns="http://schemas.openxmlformats.org/package/2006/relationships"><Relationship Id="rId2" Type="http://schemas.openxmlformats.org/officeDocument/2006/relationships/image" Target="../media/image-79-1.png"/><Relationship Id="rId3" Type="http://schemas.openxmlformats.org/officeDocument/2006/relationships/slideLayout" Target="../slideLayouts/slideLayout4.xml"/><Relationship Id="rId4" Type="http://schemas.openxmlformats.org/officeDocument/2006/relationships/notesSlide" Target="../notesSlides/notesSlide79.xml"/><Relationship Id="rId5" Type="http://schemas.openxmlformats.org/officeDocument/2006/relationships/slide" Target="slide3.xml"/></Relationships>
</file>

<file path=ppt/slides/_rels/slide80.xml.rels><?xml version="1.0" encoding="UTF-8" standalone="yes"?>
<Relationships xmlns="http://schemas.openxmlformats.org/package/2006/relationships"><Relationship Id="rId2" Type="http://schemas.openxmlformats.org/officeDocument/2006/relationships/image" Target="../media/image-80-1.png"/><Relationship Id="rId3" Type="http://schemas.openxmlformats.org/officeDocument/2006/relationships/slideLayout" Target="../slideLayouts/slideLayout4.xml"/><Relationship Id="rId4" Type="http://schemas.openxmlformats.org/officeDocument/2006/relationships/notesSlide" Target="../notesSlides/notesSlide80.xml"/><Relationship Id="rId5" Type="http://schemas.openxmlformats.org/officeDocument/2006/relationships/slide" Target="slide3.xml"/></Relationships>
</file>

<file path=ppt/slides/_rels/slide81.xml.rels><?xml version="1.0" encoding="UTF-8" standalone="yes"?>
<Relationships xmlns="http://schemas.openxmlformats.org/package/2006/relationships"><Relationship Id="rId2" Type="http://schemas.openxmlformats.org/officeDocument/2006/relationships/image" Target="../media/image-81-1.png"/><Relationship Id="rId3" Type="http://schemas.openxmlformats.org/officeDocument/2006/relationships/slideLayout" Target="../slideLayouts/slideLayout4.xml"/><Relationship Id="rId4" Type="http://schemas.openxmlformats.org/officeDocument/2006/relationships/notesSlide" Target="../notesSlides/notesSlide81.xml"/><Relationship Id="rId5" Type="http://schemas.openxmlformats.org/officeDocument/2006/relationships/slide" Target="slide3.xml"/></Relationships>
</file>

<file path=ppt/slides/_rels/slide82.xml.rels><?xml version="1.0" encoding="UTF-8" standalone="yes"?>
<Relationships xmlns="http://schemas.openxmlformats.org/package/2006/relationships"><Relationship Id="rId2" Type="http://schemas.openxmlformats.org/officeDocument/2006/relationships/image" Target="../media/image-82-1.png"/><Relationship Id="rId3" Type="http://schemas.openxmlformats.org/officeDocument/2006/relationships/image" Target="../media/image-82-2.png"/><Relationship Id="rId4" Type="http://schemas.openxmlformats.org/officeDocument/2006/relationships/slideLayout" Target="../slideLayouts/slideLayout4.xml"/><Relationship Id="rId5" Type="http://schemas.openxmlformats.org/officeDocument/2006/relationships/notesSlide" Target="../notesSlides/notesSlide82.xml"/><Relationship Id="rId6" Type="http://schemas.openxmlformats.org/officeDocument/2006/relationships/slide" Target="slide3.xml"/></Relationships>
</file>

<file path=ppt/slides/_rels/slide83.xml.rels><?xml version="1.0" encoding="UTF-8" standalone="yes"?>
<Relationships xmlns="http://schemas.openxmlformats.org/package/2006/relationships"><Relationship Id="rId2" Type="http://schemas.openxmlformats.org/officeDocument/2006/relationships/image" Target="../media/image-83-1.png"/><Relationship Id="rId3" Type="http://schemas.openxmlformats.org/officeDocument/2006/relationships/image" Target="../media/image-83-2.png"/><Relationship Id="rId4" Type="http://schemas.openxmlformats.org/officeDocument/2006/relationships/image" Target="../media/image-83-3.png"/><Relationship Id="rId5" Type="http://schemas.openxmlformats.org/officeDocument/2006/relationships/slideLayout" Target="../slideLayouts/slideLayout4.xml"/><Relationship Id="rId6" Type="http://schemas.openxmlformats.org/officeDocument/2006/relationships/notesSlide" Target="../notesSlides/notesSlide83.xml"/><Relationship Id="rId7" Type="http://schemas.openxmlformats.org/officeDocument/2006/relationships/slide" Target="slide3.xml"/></Relationships>
</file>

<file path=ppt/slides/_rels/slide84.xml.rels><?xml version="1.0" encoding="UTF-8" standalone="yes"?>
<Relationships xmlns="http://schemas.openxmlformats.org/package/2006/relationships"><Relationship Id="rId2" Type="http://schemas.openxmlformats.org/officeDocument/2006/relationships/image" Target="../media/image-84-1.png"/><Relationship Id="rId3" Type="http://schemas.openxmlformats.org/officeDocument/2006/relationships/image" Target="../media/image-84-2.png"/><Relationship Id="rId4" Type="http://schemas.openxmlformats.org/officeDocument/2006/relationships/slideLayout" Target="../slideLayouts/slideLayout4.xml"/><Relationship Id="rId5" Type="http://schemas.openxmlformats.org/officeDocument/2006/relationships/notesSlide" Target="../notesSlides/notesSlide84.xml"/><Relationship Id="rId6" Type="http://schemas.openxmlformats.org/officeDocument/2006/relationships/slide" Target="slide3.xml"/></Relationships>
</file>

<file path=ppt/slides/_rels/slide85.xml.rels><?xml version="1.0" encoding="UTF-8" standalone="yes"?>
<Relationships xmlns="http://schemas.openxmlformats.org/package/2006/relationships"><Relationship Id="rId2" Type="http://schemas.openxmlformats.org/officeDocument/2006/relationships/image" Target="../media/image-85-1.png"/><Relationship Id="rId3" Type="http://schemas.openxmlformats.org/officeDocument/2006/relationships/slideLayout" Target="../slideLayouts/slideLayout4.xml"/><Relationship Id="rId4" Type="http://schemas.openxmlformats.org/officeDocument/2006/relationships/notesSlide" Target="../notesSlides/notesSlide85.xml"/><Relationship Id="rId5" Type="http://schemas.openxmlformats.org/officeDocument/2006/relationships/slide" Target="slide3.xml"/></Relationships>
</file>

<file path=ppt/slides/_rels/slide86.xml.rels><?xml version="1.0" encoding="UTF-8" standalone="yes"?>
<Relationships xmlns="http://schemas.openxmlformats.org/package/2006/relationships"><Relationship Id="rId2" Type="http://schemas.openxmlformats.org/officeDocument/2006/relationships/image" Target="../media/image-86-1.png"/><Relationship Id="rId3" Type="http://schemas.openxmlformats.org/officeDocument/2006/relationships/image" Target="../media/image-86-2.png"/><Relationship Id="rId4" Type="http://schemas.openxmlformats.org/officeDocument/2006/relationships/slideLayout" Target="../slideLayouts/slideLayout4.xml"/><Relationship Id="rId5" Type="http://schemas.openxmlformats.org/officeDocument/2006/relationships/notesSlide" Target="../notesSlides/notesSlide86.xml"/><Relationship Id="rId6" Type="http://schemas.openxmlformats.org/officeDocument/2006/relationships/slide" Target="slide3.xml"/></Relationships>
</file>

<file path=ppt/slides/_rels/slide87.xml.rels><?xml version="1.0" encoding="UTF-8" standalone="yes"?>
<Relationships xmlns="http://schemas.openxmlformats.org/package/2006/relationships"><Relationship Id="rId2" Type="http://schemas.openxmlformats.org/officeDocument/2006/relationships/image" Target="../media/image-87-1.png"/><Relationship Id="rId3" Type="http://schemas.openxmlformats.org/officeDocument/2006/relationships/slideLayout" Target="../slideLayouts/slideLayout4.xml"/><Relationship Id="rId4" Type="http://schemas.openxmlformats.org/officeDocument/2006/relationships/notesSlide" Target="../notesSlides/notesSlide87.xml"/><Relationship Id="rId5" Type="http://schemas.openxmlformats.org/officeDocument/2006/relationships/slide" Target="slide3.xml"/></Relationships>
</file>

<file path=ppt/slides/_rels/slide88.xml.rels><?xml version="1.0" encoding="UTF-8" standalone="yes"?>
<Relationships xmlns="http://schemas.openxmlformats.org/package/2006/relationships"><Relationship Id="rId2" Type="http://schemas.openxmlformats.org/officeDocument/2006/relationships/image" Target="../media/image-88-1.png"/><Relationship Id="rId3" Type="http://schemas.openxmlformats.org/officeDocument/2006/relationships/slideLayout" Target="../slideLayouts/slideLayout4.xml"/><Relationship Id="rId4" Type="http://schemas.openxmlformats.org/officeDocument/2006/relationships/notesSlide" Target="../notesSlides/notesSlide88.xml"/><Relationship Id="rId5" Type="http://schemas.openxmlformats.org/officeDocument/2006/relationships/slide" Target="slide3.xml"/></Relationships>
</file>

<file path=ppt/slides/_rels/slide89.xml.rels><?xml version="1.0" encoding="UTF-8" standalone="yes"?>
<Relationships xmlns="http://schemas.openxmlformats.org/package/2006/relationships"><Relationship Id="rId2" Type="http://schemas.openxmlformats.org/officeDocument/2006/relationships/image" Target="../media/image-89-1.png"/><Relationship Id="rId3" Type="http://schemas.openxmlformats.org/officeDocument/2006/relationships/slideLayout" Target="../slideLayouts/slideLayout4.xml"/><Relationship Id="rId4" Type="http://schemas.openxmlformats.org/officeDocument/2006/relationships/notesSlide" Target="../notesSlides/notesSlide89.xml"/><Relationship Id="rId5" Type="http://schemas.openxmlformats.org/officeDocument/2006/relationships/slide" Target="slide3.xml"/></Relationships>
</file>

<file path=ppt/slides/_rels/slide90.xml.rels><?xml version="1.0" encoding="UTF-8" standalone="yes"?>
<Relationships xmlns="http://schemas.openxmlformats.org/package/2006/relationships"><Relationship Id="rId2" Type="http://schemas.openxmlformats.org/officeDocument/2006/relationships/image" Target="../media/image-90-1.png"/><Relationship Id="rId3" Type="http://schemas.openxmlformats.org/officeDocument/2006/relationships/slideLayout" Target="../slideLayouts/slideLayout4.xml"/><Relationship Id="rId4" Type="http://schemas.openxmlformats.org/officeDocument/2006/relationships/notesSlide" Target="../notesSlides/notesSlide90.xml"/><Relationship Id="rId5" Type="http://schemas.openxmlformats.org/officeDocument/2006/relationships/slide" Target="slide3.xml"/></Relationships>
</file>

<file path=ppt/slides/_rels/slide91.xml.rels><?xml version="1.0" encoding="UTF-8" standalone="yes"?>
<Relationships xmlns="http://schemas.openxmlformats.org/package/2006/relationships"><Relationship Id="rId2" Type="http://schemas.openxmlformats.org/officeDocument/2006/relationships/image" Target="../media/image-91-1.png"/><Relationship Id="rId3" Type="http://schemas.openxmlformats.org/officeDocument/2006/relationships/slideLayout" Target="../slideLayouts/slideLayout4.xml"/><Relationship Id="rId4" Type="http://schemas.openxmlformats.org/officeDocument/2006/relationships/notesSlide" Target="../notesSlides/notesSlide91.xml"/><Relationship Id="rId5" Type="http://schemas.openxmlformats.org/officeDocument/2006/relationships/slide" Target="slide3.xml"/></Relationships>
</file>

<file path=ppt/slides/_rels/slide92.xml.rels><?xml version="1.0" encoding="UTF-8" standalone="yes"?>
<Relationships xmlns="http://schemas.openxmlformats.org/package/2006/relationships"><Relationship Id="rId2" Type="http://schemas.openxmlformats.org/officeDocument/2006/relationships/image" Target="../media/image-92-1.png"/><Relationship Id="rId3" Type="http://schemas.openxmlformats.org/officeDocument/2006/relationships/slideLayout" Target="../slideLayouts/slideLayout4.xml"/><Relationship Id="rId4" Type="http://schemas.openxmlformats.org/officeDocument/2006/relationships/notesSlide" Target="../notesSlides/notesSlide92.xml"/><Relationship Id="rId5" Type="http://schemas.openxmlformats.org/officeDocument/2006/relationships/slide" Target="slide3.xml"/></Relationships>
</file>

<file path=ppt/slides/_rels/slide93.xml.rels><?xml version="1.0" encoding="UTF-8" standalone="yes"?>
<Relationships xmlns="http://schemas.openxmlformats.org/package/2006/relationships"><Relationship Id="rId2" Type="http://schemas.openxmlformats.org/officeDocument/2006/relationships/image" Target="../media/image-93-1.png"/><Relationship Id="rId3" Type="http://schemas.openxmlformats.org/officeDocument/2006/relationships/slideLayout" Target="../slideLayouts/slideLayout4.xml"/><Relationship Id="rId4" Type="http://schemas.openxmlformats.org/officeDocument/2006/relationships/notesSlide" Target="../notesSlides/notesSlide93.xml"/><Relationship Id="rId5" Type="http://schemas.openxmlformats.org/officeDocument/2006/relationships/slide" Target="slide3.xml"/></Relationships>
</file>

<file path=ppt/slides/_rels/slide94.xml.rels><?xml version="1.0" encoding="UTF-8" standalone="yes"?>
<Relationships xmlns="http://schemas.openxmlformats.org/package/2006/relationships"><Relationship Id="rId2" Type="http://schemas.openxmlformats.org/officeDocument/2006/relationships/image" Target="../media/image-94-1.png"/><Relationship Id="rId3" Type="http://schemas.openxmlformats.org/officeDocument/2006/relationships/image" Target="../media/image-94-2.png"/><Relationship Id="rId4" Type="http://schemas.openxmlformats.org/officeDocument/2006/relationships/image" Target="../media/image-94-3.png"/><Relationship Id="rId5" Type="http://schemas.openxmlformats.org/officeDocument/2006/relationships/slideLayout" Target="../slideLayouts/slideLayout4.xml"/><Relationship Id="rId6" Type="http://schemas.openxmlformats.org/officeDocument/2006/relationships/notesSlide" Target="../notesSlides/notesSlide94.xml"/><Relationship Id="rId7" Type="http://schemas.openxmlformats.org/officeDocument/2006/relationships/slide" Target="slide3.xml"/></Relationships>
</file>

<file path=ppt/slides/_rels/slide95.xml.rels><?xml version="1.0" encoding="UTF-8" standalone="yes"?>
<Relationships xmlns="http://schemas.openxmlformats.org/package/2006/relationships"><Relationship Id="rId2" Type="http://schemas.openxmlformats.org/officeDocument/2006/relationships/image" Target="../media/image-95-1.png"/><Relationship Id="rId3" Type="http://schemas.openxmlformats.org/officeDocument/2006/relationships/image" Target="../media/image-95-2.png"/><Relationship Id="rId4" Type="http://schemas.openxmlformats.org/officeDocument/2006/relationships/slideLayout" Target="../slideLayouts/slideLayout4.xml"/><Relationship Id="rId5" Type="http://schemas.openxmlformats.org/officeDocument/2006/relationships/notesSlide" Target="../notesSlides/notesSlide95.xml"/><Relationship Id="rId6" Type="http://schemas.openxmlformats.org/officeDocument/2006/relationships/slide" Target="slide3.xml"/></Relationships>
</file>

<file path=ppt/slides/_rels/slide96.xml.rels><?xml version="1.0" encoding="UTF-8" standalone="yes"?>
<Relationships xmlns="http://schemas.openxmlformats.org/package/2006/relationships"><Relationship Id="rId2" Type="http://schemas.openxmlformats.org/officeDocument/2006/relationships/image" Target="../media/image-96-1.png"/><Relationship Id="rId3" Type="http://schemas.openxmlformats.org/officeDocument/2006/relationships/slideLayout" Target="../slideLayouts/slideLayout4.xml"/><Relationship Id="rId4" Type="http://schemas.openxmlformats.org/officeDocument/2006/relationships/notesSlide" Target="../notesSlides/notesSlide96.xml"/><Relationship Id="rId5" Type="http://schemas.openxmlformats.org/officeDocument/2006/relationships/slide" Target="slide3.xml"/></Relationships>
</file>

<file path=ppt/slides/_rels/slide97.xml.rels><?xml version="1.0" encoding="UTF-8" standalone="yes"?>
<Relationships xmlns="http://schemas.openxmlformats.org/package/2006/relationships"><Relationship Id="rId2" Type="http://schemas.openxmlformats.org/officeDocument/2006/relationships/image" Target="../media/image-97-1.png"/><Relationship Id="rId3" Type="http://schemas.openxmlformats.org/officeDocument/2006/relationships/image" Target="../media/image-97-2.png"/><Relationship Id="rId4" Type="http://schemas.openxmlformats.org/officeDocument/2006/relationships/slideLayout" Target="../slideLayouts/slideLayout4.xml"/><Relationship Id="rId5" Type="http://schemas.openxmlformats.org/officeDocument/2006/relationships/notesSlide" Target="../notesSlides/notesSlide97.xml"/><Relationship Id="rId6" Type="http://schemas.openxmlformats.org/officeDocument/2006/relationships/slide" Target="slide3.xml"/></Relationships>
</file>

<file path=ppt/slides/_rels/slide98.xml.rels><?xml version="1.0" encoding="UTF-8" standalone="yes"?>
<Relationships xmlns="http://schemas.openxmlformats.org/package/2006/relationships"><Relationship Id="rId2" Type="http://schemas.openxmlformats.org/officeDocument/2006/relationships/image" Target="../media/image-98-1.png"/><Relationship Id="rId3" Type="http://schemas.openxmlformats.org/officeDocument/2006/relationships/slideLayout" Target="../slideLayouts/slideLayout4.xml"/><Relationship Id="rId4" Type="http://schemas.openxmlformats.org/officeDocument/2006/relationships/notesSlide" Target="../notesSlides/notesSlide98.xml"/><Relationship Id="rId5" Type="http://schemas.openxmlformats.org/officeDocument/2006/relationships/slide" Target="slide3.xml"/></Relationships>
</file>

<file path=ppt/slides/_rels/slide99.xml.rels><?xml version="1.0" encoding="UTF-8" standalone="yes"?>
<Relationships xmlns="http://schemas.openxmlformats.org/package/2006/relationships"><Relationship Id="rId2" Type="http://schemas.openxmlformats.org/officeDocument/2006/relationships/image" Target="../media/image-99-1.png"/><Relationship Id="rId3" Type="http://schemas.openxmlformats.org/officeDocument/2006/relationships/slideLayout" Target="../slideLayouts/slideLayout4.xml"/><Relationship Id="rId4" Type="http://schemas.openxmlformats.org/officeDocument/2006/relationships/notesSlide" Target="../notesSlides/notesSlide99.xml"/><Relationship Id="rId5" Type="http://schemas.openxmlformats.org/officeDocument/2006/relationships/slide" Target="slide3.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1.png"/><Relationship Id="rId3" Type="http://schemas.openxmlformats.org/officeDocument/2006/relationships/slideLayout" Target="../slideLayouts/slideLayout4.xml"/><Relationship Id="rId4" Type="http://schemas.openxmlformats.org/officeDocument/2006/relationships/notesSlide" Target="../notesSlides/notesSlide100.xml"/><Relationship Id="rId5" Type="http://schemas.openxmlformats.org/officeDocument/2006/relationships/slide" Target="slide3.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1.png"/><Relationship Id="rId3" Type="http://schemas.openxmlformats.org/officeDocument/2006/relationships/slideLayout" Target="../slideLayouts/slideLayout4.xml"/><Relationship Id="rId4" Type="http://schemas.openxmlformats.org/officeDocument/2006/relationships/notesSlide" Target="../notesSlides/notesSlide101.xml"/><Relationship Id="rId5" Type="http://schemas.openxmlformats.org/officeDocument/2006/relationships/slide" Target="slide3.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1.png"/><Relationship Id="rId3" Type="http://schemas.openxmlformats.org/officeDocument/2006/relationships/image" Target="../media/image-102-2.png"/><Relationship Id="rId4" Type="http://schemas.openxmlformats.org/officeDocument/2006/relationships/slideLayout" Target="../slideLayouts/slideLayout4.xml"/><Relationship Id="rId5" Type="http://schemas.openxmlformats.org/officeDocument/2006/relationships/notesSlide" Target="../notesSlides/notesSlide102.xml"/><Relationship Id="rId6" Type="http://schemas.openxmlformats.org/officeDocument/2006/relationships/slide" Target="slide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1.png"/><Relationship Id="rId3" Type="http://schemas.openxmlformats.org/officeDocument/2006/relationships/image" Target="../media/image-103-2.png"/><Relationship Id="rId4" Type="http://schemas.openxmlformats.org/officeDocument/2006/relationships/image" Target="../media/image-103-3.png"/><Relationship Id="rId5" Type="http://schemas.openxmlformats.org/officeDocument/2006/relationships/slideLayout" Target="../slideLayouts/slideLayout4.xml"/><Relationship Id="rId6" Type="http://schemas.openxmlformats.org/officeDocument/2006/relationships/notesSlide" Target="../notesSlides/notesSlide103.xml"/><Relationship Id="rId7" Type="http://schemas.openxmlformats.org/officeDocument/2006/relationships/slide" Target="slide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4-1.png"/><Relationship Id="rId3" Type="http://schemas.openxmlformats.org/officeDocument/2006/relationships/image" Target="../media/image-104-2.png"/><Relationship Id="rId4" Type="http://schemas.openxmlformats.org/officeDocument/2006/relationships/slideLayout" Target="../slideLayouts/slideLayout4.xml"/><Relationship Id="rId5" Type="http://schemas.openxmlformats.org/officeDocument/2006/relationships/notesSlide" Target="../notesSlides/notesSlide104.xml"/><Relationship Id="rId6" Type="http://schemas.openxmlformats.org/officeDocument/2006/relationships/slide" Target="slide3.xml"/></Relationships>
</file>

<file path=ppt/slides/_rels/slide105.xml.rels><?xml version="1.0" encoding="UTF-8" standalone="yes"?>
<Relationships xmlns="http://schemas.openxmlformats.org/package/2006/relationships"><Relationship Id="rId2" Type="http://schemas.openxmlformats.org/officeDocument/2006/relationships/image" Target="../media/image-105-1.png"/><Relationship Id="rId3" Type="http://schemas.openxmlformats.org/officeDocument/2006/relationships/slideLayout" Target="../slideLayouts/slideLayout4.xml"/><Relationship Id="rId4" Type="http://schemas.openxmlformats.org/officeDocument/2006/relationships/notesSlide" Target="../notesSlides/notesSlide105.xml"/><Relationship Id="rId5" Type="http://schemas.openxmlformats.org/officeDocument/2006/relationships/slide" Target="slide3.xml"/></Relationships>
</file>

<file path=ppt/slides/_rels/slide106.xml.rels><?xml version="1.0" encoding="UTF-8" standalone="yes"?>
<Relationships xmlns="http://schemas.openxmlformats.org/package/2006/relationships"><Relationship Id="rId2" Type="http://schemas.openxmlformats.org/officeDocument/2006/relationships/image" Target="../media/image-106-1.png"/><Relationship Id="rId3" Type="http://schemas.openxmlformats.org/officeDocument/2006/relationships/slideLayout" Target="../slideLayouts/slideLayout4.xml"/><Relationship Id="rId4" Type="http://schemas.openxmlformats.org/officeDocument/2006/relationships/notesSlide" Target="../notesSlides/notesSlide106.xml"/><Relationship Id="rId5" Type="http://schemas.openxmlformats.org/officeDocument/2006/relationships/slide" Target="slide3.xml"/></Relationships>
</file>

<file path=ppt/slides/_rels/slide107.xml.rels><?xml version="1.0" encoding="UTF-8" standalone="yes"?>
<Relationships xmlns="http://schemas.openxmlformats.org/package/2006/relationships"><Relationship Id="rId2" Type="http://schemas.openxmlformats.org/officeDocument/2006/relationships/image" Target="../media/image-107-1.png"/><Relationship Id="rId3" Type="http://schemas.openxmlformats.org/officeDocument/2006/relationships/image" Target="../media/image-107-2.png"/><Relationship Id="rId4" Type="http://schemas.openxmlformats.org/officeDocument/2006/relationships/slideLayout" Target="../slideLayouts/slideLayout4.xml"/><Relationship Id="rId5" Type="http://schemas.openxmlformats.org/officeDocument/2006/relationships/notesSlide" Target="../notesSlides/notesSlide107.xml"/><Relationship Id="rId6" Type="http://schemas.openxmlformats.org/officeDocument/2006/relationships/slide" Target="slide3.xml"/></Relationships>
</file>

<file path=ppt/slides/_rels/slide108.xml.rels><?xml version="1.0" encoding="UTF-8" standalone="yes"?>
<Relationships xmlns="http://schemas.openxmlformats.org/package/2006/relationships"><Relationship Id="rId2" Type="http://schemas.openxmlformats.org/officeDocument/2006/relationships/image" Target="../media/image-108-1.png"/><Relationship Id="rId3" Type="http://schemas.openxmlformats.org/officeDocument/2006/relationships/slideLayout" Target="../slideLayouts/slideLayout4.xml"/><Relationship Id="rId4" Type="http://schemas.openxmlformats.org/officeDocument/2006/relationships/notesSlide" Target="../notesSlides/notesSlide108.xml"/><Relationship Id="rId5" Type="http://schemas.openxmlformats.org/officeDocument/2006/relationships/slide" Target="slide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9-1.png"/><Relationship Id="rId3" Type="http://schemas.openxmlformats.org/officeDocument/2006/relationships/slideLayout" Target="../slideLayouts/slideLayout4.xml"/><Relationship Id="rId4" Type="http://schemas.openxmlformats.org/officeDocument/2006/relationships/notesSlide" Target="../notesSlides/notesSlide109.xml"/><Relationship Id="rId5" Type="http://schemas.openxmlformats.org/officeDocument/2006/relationships/slide" Target="slide3.xml"/></Relationships>
</file>

<file path=ppt/slides/_rels/slide110.xml.rels><?xml version="1.0" encoding="UTF-8" standalone="yes"?>
<Relationships xmlns="http://schemas.openxmlformats.org/package/2006/relationships"><Relationship Id="rId2" Type="http://schemas.openxmlformats.org/officeDocument/2006/relationships/image" Target="../media/image-110-1.png"/><Relationship Id="rId3" Type="http://schemas.openxmlformats.org/officeDocument/2006/relationships/slideLayout" Target="../slideLayouts/slideLayout4.xml"/><Relationship Id="rId4" Type="http://schemas.openxmlformats.org/officeDocument/2006/relationships/notesSlide" Target="../notesSlides/notesSlide110.xml"/><Relationship Id="rId5" Type="http://schemas.openxmlformats.org/officeDocument/2006/relationships/slide" Target="slide3.xml"/></Relationships>
</file>

<file path=ppt/slides/_rels/slide111.xml.rels><?xml version="1.0" encoding="UTF-8" standalone="yes"?>
<Relationships xmlns="http://schemas.openxmlformats.org/package/2006/relationships"><Relationship Id="rId2" Type="http://schemas.openxmlformats.org/officeDocument/2006/relationships/image" Target="../media/image-111-1.png"/><Relationship Id="rId3" Type="http://schemas.openxmlformats.org/officeDocument/2006/relationships/slideLayout" Target="../slideLayouts/slideLayout4.xml"/><Relationship Id="rId4" Type="http://schemas.openxmlformats.org/officeDocument/2006/relationships/notesSlide" Target="../notesSlides/notesSlide111.xml"/><Relationship Id="rId5" Type="http://schemas.openxmlformats.org/officeDocument/2006/relationships/slide" Target="slide3.xml"/></Relationships>
</file>

<file path=ppt/slides/_rels/slide112.xml.rels><?xml version="1.0" encoding="UTF-8" standalone="yes"?>
<Relationships xmlns="http://schemas.openxmlformats.org/package/2006/relationships"><Relationship Id="rId2" Type="http://schemas.openxmlformats.org/officeDocument/2006/relationships/image" Target="../media/image-112-1.png"/><Relationship Id="rId3" Type="http://schemas.openxmlformats.org/officeDocument/2006/relationships/slideLayout" Target="../slideLayouts/slideLayout4.xml"/><Relationship Id="rId4" Type="http://schemas.openxmlformats.org/officeDocument/2006/relationships/notesSlide" Target="../notesSlides/notesSlide112.xml"/><Relationship Id="rId5" Type="http://schemas.openxmlformats.org/officeDocument/2006/relationships/slide" Target="slide3.xml"/></Relationships>
</file>

<file path=ppt/slides/_rels/slide113.xml.rels><?xml version="1.0" encoding="UTF-8" standalone="yes"?>
<Relationships xmlns="http://schemas.openxmlformats.org/package/2006/relationships"><Relationship Id="rId2" Type="http://schemas.openxmlformats.org/officeDocument/2006/relationships/image" Target="../media/image-113-1.png"/><Relationship Id="rId3" Type="http://schemas.openxmlformats.org/officeDocument/2006/relationships/slideLayout" Target="../slideLayouts/slideLayout4.xml"/><Relationship Id="rId4" Type="http://schemas.openxmlformats.org/officeDocument/2006/relationships/notesSlide" Target="../notesSlides/notesSlide113.xml"/><Relationship Id="rId5" Type="http://schemas.openxmlformats.org/officeDocument/2006/relationships/slide" Target="slide3.xml"/></Relationships>
</file>

<file path=ppt/slides/_rels/slide114.xml.rels><?xml version="1.0" encoding="UTF-8" standalone="yes"?>
<Relationships xmlns="http://schemas.openxmlformats.org/package/2006/relationships"><Relationship Id="rId2" Type="http://schemas.openxmlformats.org/officeDocument/2006/relationships/image" Target="../media/image-114-1.png"/><Relationship Id="rId3" Type="http://schemas.openxmlformats.org/officeDocument/2006/relationships/image" Target="../media/image-114-2.png"/><Relationship Id="rId4" Type="http://schemas.openxmlformats.org/officeDocument/2006/relationships/image" Target="../media/image-114-3.png"/><Relationship Id="rId5" Type="http://schemas.openxmlformats.org/officeDocument/2006/relationships/slideLayout" Target="../slideLayouts/slideLayout4.xml"/><Relationship Id="rId6" Type="http://schemas.openxmlformats.org/officeDocument/2006/relationships/notesSlide" Target="../notesSlides/notesSlide114.xml"/><Relationship Id="rId7" Type="http://schemas.openxmlformats.org/officeDocument/2006/relationships/slide" Target="slide3.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1.png"/><Relationship Id="rId3" Type="http://schemas.openxmlformats.org/officeDocument/2006/relationships/image" Target="../media/image-115-2.png"/><Relationship Id="rId4" Type="http://schemas.openxmlformats.org/officeDocument/2006/relationships/slideLayout" Target="../slideLayouts/slideLayout4.xml"/><Relationship Id="rId5" Type="http://schemas.openxmlformats.org/officeDocument/2006/relationships/notesSlide" Target="../notesSlides/notesSlide115.xml"/><Relationship Id="rId6" Type="http://schemas.openxmlformats.org/officeDocument/2006/relationships/slide" Target="slide3.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1.png"/><Relationship Id="rId3" Type="http://schemas.openxmlformats.org/officeDocument/2006/relationships/slideLayout" Target="../slideLayouts/slideLayout4.xml"/><Relationship Id="rId4" Type="http://schemas.openxmlformats.org/officeDocument/2006/relationships/notesSlide" Target="../notesSlides/notesSlide116.xml"/><Relationship Id="rId5" Type="http://schemas.openxmlformats.org/officeDocument/2006/relationships/slide" Target="slide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7-1.png"/><Relationship Id="rId3" Type="http://schemas.openxmlformats.org/officeDocument/2006/relationships/slideLayout" Target="../slideLayouts/slideLayout4.xml"/><Relationship Id="rId4" Type="http://schemas.openxmlformats.org/officeDocument/2006/relationships/notesSlide" Target="../notesSlides/notesSlide117.xml"/><Relationship Id="rId5" Type="http://schemas.openxmlformats.org/officeDocument/2006/relationships/slide" Target="slide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8-1.png"/><Relationship Id="rId3" Type="http://schemas.openxmlformats.org/officeDocument/2006/relationships/image" Target="../media/image-118-2.png"/><Relationship Id="rId4" Type="http://schemas.openxmlformats.org/officeDocument/2006/relationships/slideLayout" Target="../slideLayouts/slideLayout4.xml"/><Relationship Id="rId5" Type="http://schemas.openxmlformats.org/officeDocument/2006/relationships/notesSlide" Target="../notesSlides/notesSlide118.xml"/><Relationship Id="rId6" Type="http://schemas.openxmlformats.org/officeDocument/2006/relationships/slide" Target="slide3.xml"/></Relationships>
</file>

<file path=ppt/slides/_rels/slide119.xml.rels><?xml version="1.0" encoding="UTF-8" standalone="yes"?>
<Relationships xmlns="http://schemas.openxmlformats.org/package/2006/relationships"><Relationship Id="rId2" Type="http://schemas.openxmlformats.org/officeDocument/2006/relationships/image" Target="../media/image-119-1.png"/><Relationship Id="rId3" Type="http://schemas.openxmlformats.org/officeDocument/2006/relationships/slideLayout" Target="../slideLayouts/slideLayout4.xml"/><Relationship Id="rId4" Type="http://schemas.openxmlformats.org/officeDocument/2006/relationships/notesSlide" Target="../notesSlides/notesSlide119.xml"/><Relationship Id="rId5" Type="http://schemas.openxmlformats.org/officeDocument/2006/relationships/slide" Target="slide3.xml"/></Relationships>
</file>

<file path=ppt/slides/_rels/slide120.xml.rels><?xml version="1.0" encoding="UTF-8" standalone="yes"?>
<Relationships xmlns="http://schemas.openxmlformats.org/package/2006/relationships"><Relationship Id="rId2" Type="http://schemas.openxmlformats.org/officeDocument/2006/relationships/image" Target="../media/image-120-1.png"/><Relationship Id="rId3" Type="http://schemas.openxmlformats.org/officeDocument/2006/relationships/slideLayout" Target="../slideLayouts/slideLayout4.xml"/><Relationship Id="rId4" Type="http://schemas.openxmlformats.org/officeDocument/2006/relationships/notesSlide" Target="../notesSlides/notesSlide120.xml"/><Relationship Id="rId5" Type="http://schemas.openxmlformats.org/officeDocument/2006/relationships/slide" Target="slide3.xml"/></Relationships>
</file>

<file path=ppt/slides/_rels/slide121.xml.rels><?xml version="1.0" encoding="UTF-8" standalone="yes"?>
<Relationships xmlns="http://schemas.openxmlformats.org/package/2006/relationships"><Relationship Id="rId2" Type="http://schemas.openxmlformats.org/officeDocument/2006/relationships/image" Target="../media/image-121-1.png"/><Relationship Id="rId3" Type="http://schemas.openxmlformats.org/officeDocument/2006/relationships/slideLayout" Target="../slideLayouts/slideLayout4.xml"/><Relationship Id="rId4" Type="http://schemas.openxmlformats.org/officeDocument/2006/relationships/notesSlide" Target="../notesSlides/notesSlide121.xml"/><Relationship Id="rId5" Type="http://schemas.openxmlformats.org/officeDocument/2006/relationships/slide" Target="slide3.xml"/></Relationships>
</file>

<file path=ppt/slides/_rels/slide122.xml.rels><?xml version="1.0" encoding="UTF-8" standalone="yes"?>
<Relationships xmlns="http://schemas.openxmlformats.org/package/2006/relationships"><Relationship Id="rId2" Type="http://schemas.openxmlformats.org/officeDocument/2006/relationships/image" Target="../media/image-122-1.png"/><Relationship Id="rId3" Type="http://schemas.openxmlformats.org/officeDocument/2006/relationships/slideLayout" Target="../slideLayouts/slideLayout4.xml"/><Relationship Id="rId4" Type="http://schemas.openxmlformats.org/officeDocument/2006/relationships/notesSlide" Target="../notesSlides/notesSlide122.xml"/><Relationship Id="rId5" Type="http://schemas.openxmlformats.org/officeDocument/2006/relationships/slide" Target="slide3.xml"/></Relationships>
</file>

<file path=ppt/slides/_rels/slide123.xml.rels><?xml version="1.0" encoding="UTF-8" standalone="yes"?>
<Relationships xmlns="http://schemas.openxmlformats.org/package/2006/relationships"><Relationship Id="rId2" Type="http://schemas.openxmlformats.org/officeDocument/2006/relationships/image" Target="../media/image-123-1.png"/><Relationship Id="rId3" Type="http://schemas.openxmlformats.org/officeDocument/2006/relationships/slideLayout" Target="../slideLayouts/slideLayout4.xml"/><Relationship Id="rId4" Type="http://schemas.openxmlformats.org/officeDocument/2006/relationships/notesSlide" Target="../notesSlides/notesSlide123.xml"/><Relationship Id="rId5" Type="http://schemas.openxmlformats.org/officeDocument/2006/relationships/slide" Target="slide3.xml"/></Relationships>
</file>

<file path=ppt/slides/_rels/slide124.xml.rels><?xml version="1.0" encoding="UTF-8" standalone="yes"?>
<Relationships xmlns="http://schemas.openxmlformats.org/package/2006/relationships"><Relationship Id="rId2" Type="http://schemas.openxmlformats.org/officeDocument/2006/relationships/image" Target="../media/image-124-1.png"/><Relationship Id="rId3" Type="http://schemas.openxmlformats.org/officeDocument/2006/relationships/slideLayout" Target="../slideLayouts/slideLayout4.xml"/><Relationship Id="rId4" Type="http://schemas.openxmlformats.org/officeDocument/2006/relationships/notesSlide" Target="../notesSlides/notesSlide124.xml"/><Relationship Id="rId5" Type="http://schemas.openxmlformats.org/officeDocument/2006/relationships/slide" Target="slide3.xml"/></Relationships>
</file>

<file path=ppt/slides/_rels/slide125.xml.rels><?xml version="1.0" encoding="UTF-8" standalone="yes"?>
<Relationships xmlns="http://schemas.openxmlformats.org/package/2006/relationships"><Relationship Id="rId2" Type="http://schemas.openxmlformats.org/officeDocument/2006/relationships/image" Target="../media/image-125-1.png"/><Relationship Id="rId3" Type="http://schemas.openxmlformats.org/officeDocument/2006/relationships/image" Target="../media/image-125-2.png"/><Relationship Id="rId4" Type="http://schemas.openxmlformats.org/officeDocument/2006/relationships/image" Target="../media/image-125-3.png"/><Relationship Id="rId5" Type="http://schemas.openxmlformats.org/officeDocument/2006/relationships/slideLayout" Target="../slideLayouts/slideLayout4.xml"/><Relationship Id="rId6" Type="http://schemas.openxmlformats.org/officeDocument/2006/relationships/notesSlide" Target="../notesSlides/notesSlide125.xml"/><Relationship Id="rId7" Type="http://schemas.openxmlformats.org/officeDocument/2006/relationships/slide" Target="slide3.xml"/></Relationships>
</file>

<file path=ppt/slides/_rels/slide126.xml.rels><?xml version="1.0" encoding="UTF-8" standalone="yes"?>
<Relationships xmlns="http://schemas.openxmlformats.org/package/2006/relationships"><Relationship Id="rId2" Type="http://schemas.openxmlformats.org/officeDocument/2006/relationships/image" Target="../media/image-126-1.png"/><Relationship Id="rId3" Type="http://schemas.openxmlformats.org/officeDocument/2006/relationships/image" Target="../media/image-126-2.png"/><Relationship Id="rId4" Type="http://schemas.openxmlformats.org/officeDocument/2006/relationships/image" Target="../media/image-126-3.png"/><Relationship Id="rId5" Type="http://schemas.openxmlformats.org/officeDocument/2006/relationships/image" Target="../media/image-126-4.png"/><Relationship Id="rId6" Type="http://schemas.openxmlformats.org/officeDocument/2006/relationships/slideLayout" Target="../slideLayouts/slideLayout3.xml"/><Relationship Id="rId7" Type="http://schemas.openxmlformats.org/officeDocument/2006/relationships/notesSlide" Target="../notesSlides/notesSlide126.xml"/><Relationship Id="rId8" Type="http://schemas.openxmlformats.org/officeDocument/2006/relationships/slide" Target="slide4.xml"/></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27.xml"/><Relationship Id="rId4" Type="http://schemas.openxmlformats.org/officeDocument/2006/relationships/slide" Target="slide4.xml"/></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28.xml"/><Relationship Id="rId4" Type="http://schemas.openxmlformats.org/officeDocument/2006/relationships/slide" Target="slide4.xml"/></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29.xml"/><Relationship Id="rId4" Type="http://schemas.openxmlformats.org/officeDocument/2006/relationships/slide" Target="slide4.xml"/></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0.xml"/><Relationship Id="rId4" Type="http://schemas.openxmlformats.org/officeDocument/2006/relationships/slide" Target="slide4.xml"/></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1.xml"/><Relationship Id="rId4" Type="http://schemas.openxmlformats.org/officeDocument/2006/relationships/slide" Target="slide4.xml"/></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2.xml"/><Relationship Id="rId4" Type="http://schemas.openxmlformats.org/officeDocument/2006/relationships/slide" Target="slide4.xml"/></Relationships>
</file>

<file path=ppt/slides/_rels/slide133.xml.rels><?xml version="1.0" encoding="UTF-8" standalone="yes"?>
<Relationships xmlns="http://schemas.openxmlformats.org/package/2006/relationships"><Relationship Id="rId1" Type="http://schemas.openxmlformats.org/officeDocument/2006/relationships/image" Target="../media/image-133-1.png"/><Relationship Id="rId2" Type="http://schemas.openxmlformats.org/officeDocument/2006/relationships/slideLayout" Target="../slideLayouts/slideLayout3.xml"/><Relationship Id="rId3"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image" Target="../media/image-134-1.jpeg"/><Relationship Id="rId3" Type="http://schemas.openxmlformats.org/officeDocument/2006/relationships/slideLayout" Target="../slideLayouts/slideLayout5.xml"/><Relationship Id="rId4" Type="http://schemas.openxmlformats.org/officeDocument/2006/relationships/notesSlide" Target="../notesSlides/notesSlide134.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FRIDAY, 11/06/26  ·  MEDIUM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5 (slide 5)">
                  <a:extLst>
                    <a:ext uri="{A12FA001-AC4F-418D-AE19-62706E023703}">
                      <ahyp:hlinkClr xmlns:ahyp="http://schemas.microsoft.com/office/drawing/2018/hyperlinkcolor" val="tx"/>
                    </a:ext>
                  </a:extLst>
                </a:hlinkClick>
              </a:rPr>
              <a:t>2 Chronicles 35</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622–609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Passover; Neco; Lament by Jer</a:t>
            </a:r>
            <a:endParaRPr lang="en-US" sz="1300" dirty="0"/>
          </a:p>
        </p:txBody>
      </p:sp>
      <p:sp>
        <p:nvSpPr>
          <p:cNvPr id="11" name="link-bc-0">
            <a:hlinkClick r:id="rId27" tooltip="Go to 2 Chronicles 35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3 (slide 16)">
                  <a:extLst>
                    <a:ext uri="{A12FA001-AC4F-418D-AE19-62706E023703}">
                      <ahyp:hlinkClr xmlns:ahyp="http://schemas.microsoft.com/office/drawing/2018/hyperlinkcolor" val="tx"/>
                    </a:ext>
                  </a:extLst>
                </a:hlinkClick>
              </a:rPr>
              <a:t>Hosea 3</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755–750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Love Gomer Again</a:t>
            </a:r>
            <a:endParaRPr lang="en-US" sz="1300" dirty="0"/>
          </a:p>
        </p:txBody>
      </p:sp>
      <p:sp>
        <p:nvSpPr>
          <p:cNvPr id="18" name="link-bc-1">
            <a:hlinkClick r:id="rId28" tooltip="Go to Hosea 3 (slide 16)"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8 (slide 25)">
                  <a:extLst>
                    <a:ext uri="{A12FA001-AC4F-418D-AE19-62706E023703}">
                      <ahyp:hlinkClr xmlns:ahyp="http://schemas.microsoft.com/office/drawing/2018/hyperlinkcolor" val="tx"/>
                    </a:ext>
                  </a:extLst>
                </a:hlinkClick>
              </a:rPr>
              <a:t>Acts 18</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50–52</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2: Corinth, A &amp; P; Apollos</a:t>
            </a:r>
            <a:endParaRPr lang="en-US" sz="1300" dirty="0"/>
          </a:p>
        </p:txBody>
      </p:sp>
      <p:sp>
        <p:nvSpPr>
          <p:cNvPr id="25" name="link-bc-2">
            <a:hlinkClick r:id="rId29" tooltip="Go to Acts 18 (slide 25)"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9 (slide 36)">
                  <a:extLst>
                    <a:ext uri="{A12FA001-AC4F-418D-AE19-62706E023703}">
                      <ahyp:hlinkClr xmlns:ahyp="http://schemas.microsoft.com/office/drawing/2018/hyperlinkcolor" val="tx"/>
                    </a:ext>
                  </a:extLst>
                </a:hlinkClick>
              </a:rPr>
              <a:t>Acts 19</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52–55</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3rd: Ephesus</a:t>
            </a:r>
            <a:endParaRPr lang="en-US" sz="1300" dirty="0"/>
          </a:p>
        </p:txBody>
      </p:sp>
      <p:sp>
        <p:nvSpPr>
          <p:cNvPr id="32" name="link-bc-3">
            <a:hlinkClick r:id="rId30" tooltip="Go to Acts 19 (slide 36)"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Ecclesiastes 10 (slide 47)">
                  <a:extLst>
                    <a:ext uri="{A12FA001-AC4F-418D-AE19-62706E023703}">
                      <ahyp:hlinkClr xmlns:ahyp="http://schemas.microsoft.com/office/drawing/2018/hyperlinkcolor" val="tx"/>
                    </a:ext>
                  </a:extLst>
                </a:hlinkClick>
              </a:rPr>
              <a:t>Ecclesiastes 10</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970–930 BC</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Flies; Axes; Rafters; Birds</a:t>
            </a:r>
            <a:endParaRPr lang="en-US" sz="1300" dirty="0"/>
          </a:p>
        </p:txBody>
      </p:sp>
      <p:sp>
        <p:nvSpPr>
          <p:cNvPr id="40" name="link-dcb-0">
            <a:hlinkClick r:id="rId31" tooltip="Go to Ecclesiastes 10 (slide 47)"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Job 6 (slide 56)">
                  <a:extLst>
                    <a:ext uri="{A12FA001-AC4F-418D-AE19-62706E023703}">
                      <ahyp:hlinkClr xmlns:ahyp="http://schemas.microsoft.com/office/drawing/2018/hyperlinkcolor" val="tx"/>
                    </a:ext>
                  </a:extLst>
                </a:hlinkClick>
              </a:rPr>
              <a:t>Job 6</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Job: My Grief is Great</a:t>
            </a:r>
            <a:endParaRPr lang="en-US" sz="1300" dirty="0"/>
          </a:p>
        </p:txBody>
      </p:sp>
      <p:sp>
        <p:nvSpPr>
          <p:cNvPr id="47" name="link-dcb-1">
            <a:hlinkClick r:id="rId32" tooltip="Go to Job 6 (slide 56)"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Jeremiah 14 (slide 65)">
                  <a:extLst>
                    <a:ext uri="{A12FA001-AC4F-418D-AE19-62706E023703}">
                      <ahyp:hlinkClr xmlns:ahyp="http://schemas.microsoft.com/office/drawing/2018/hyperlinkcolor" val="tx"/>
                    </a:ext>
                  </a:extLst>
                </a:hlinkClick>
              </a:rPr>
              <a:t>Jeremiah 14</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627–586 BC</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Drought; No Pray but Does</a:t>
            </a:r>
            <a:endParaRPr lang="en-US" sz="1300" dirty="0"/>
          </a:p>
        </p:txBody>
      </p:sp>
      <p:sp>
        <p:nvSpPr>
          <p:cNvPr id="54" name="link-dcb-2">
            <a:hlinkClick r:id="rId33" tooltip="Go to Jeremiah 14 (slide 65)"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Esther 5 (slide 75)">
                  <a:extLst>
                    <a:ext uri="{A12FA001-AC4F-418D-AE19-62706E023703}">
                      <ahyp:hlinkClr xmlns:ahyp="http://schemas.microsoft.com/office/drawing/2018/hyperlinkcolor" val="tx"/>
                    </a:ext>
                  </a:extLst>
                </a:hlinkClick>
              </a:rPr>
              <a:t>Esther 5</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474 BC</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Esther Invites; Gallows Idea</a:t>
            </a:r>
            <a:endParaRPr lang="en-US" sz="1300" dirty="0"/>
          </a:p>
        </p:txBody>
      </p:sp>
      <p:sp>
        <p:nvSpPr>
          <p:cNvPr id="61" name="link-dcb-3">
            <a:hlinkClick r:id="rId34" tooltip="Go to Esther 5 (slide 75)"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Revelation 16 (slide 84)">
                  <a:extLst>
                    <a:ext uri="{A12FA001-AC4F-418D-AE19-62706E023703}">
                      <ahyp:hlinkClr xmlns:ahyp="http://schemas.microsoft.com/office/drawing/2018/hyperlinkcolor" val="tx"/>
                    </a:ext>
                  </a:extLst>
                </a:hlinkClick>
              </a:rPr>
              <a:t>Revelation 16</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95</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Bowls 1-7; Har-Magedon</a:t>
            </a:r>
            <a:endParaRPr lang="en-US" sz="1300" dirty="0"/>
          </a:p>
        </p:txBody>
      </p:sp>
      <p:sp>
        <p:nvSpPr>
          <p:cNvPr id="68" name="link-dcb-4">
            <a:hlinkClick r:id="rId35" tooltip="Go to Revelation 16 (slide 84)"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Isaiah 62 (slide 95)">
                  <a:extLst>
                    <a:ext uri="{A12FA001-AC4F-418D-AE19-62706E023703}">
                      <ahyp:hlinkClr xmlns:ahyp="http://schemas.microsoft.com/office/drawing/2018/hyperlinkcolor" val="tx"/>
                    </a:ext>
                  </a:extLst>
                </a:hlinkClick>
              </a:rPr>
              <a:t>Isaiah 62</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740–700 BC</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Hephzibah &amp; Beulah</a:t>
            </a:r>
            <a:endParaRPr lang="en-US" sz="1300" dirty="0"/>
          </a:p>
        </p:txBody>
      </p:sp>
      <p:sp>
        <p:nvSpPr>
          <p:cNvPr id="75" name="link-dcb-5">
            <a:hlinkClick r:id="rId36" tooltip="Go to Isaiah 62 (slide 95)"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Joshua 22 (slide 104)">
                  <a:extLst>
                    <a:ext uri="{A12FA001-AC4F-418D-AE19-62706E023703}">
                      <ahyp:hlinkClr xmlns:ahyp="http://schemas.microsoft.com/office/drawing/2018/hyperlinkcolor" val="tx"/>
                    </a:ext>
                  </a:extLst>
                </a:hlinkClick>
              </a:rPr>
              <a:t>Joshua 22</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1399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Eastern Altar</a:t>
            </a:r>
            <a:endParaRPr lang="en-US" sz="1300" dirty="0"/>
          </a:p>
        </p:txBody>
      </p:sp>
      <p:sp>
        <p:nvSpPr>
          <p:cNvPr id="82" name="link-dcb-6">
            <a:hlinkClick r:id="rId37" tooltip="Go to Joshua 22 (slide 104)"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2 Samuel 17 (slide 115)">
                  <a:extLst>
                    <a:ext uri="{A12FA001-AC4F-418D-AE19-62706E023703}">
                      <ahyp:hlinkClr xmlns:ahyp="http://schemas.microsoft.com/office/drawing/2018/hyperlinkcolor" val="tx"/>
                    </a:ext>
                  </a:extLst>
                </a:hlinkClick>
              </a:rPr>
              <a:t>2 Samuel 17</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978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Hushai's Counsel</a:t>
            </a:r>
            <a:endParaRPr lang="en-US" sz="1300" dirty="0"/>
          </a:p>
        </p:txBody>
      </p:sp>
      <p:sp>
        <p:nvSpPr>
          <p:cNvPr id="89" name="link-dcb-7">
            <a:hlinkClick r:id="rId38" tooltip="Go to 2 Samuel 17 (slide 115)"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6" action="ppaction://hlinksldjump" tooltip="Go to People (slide 127)">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6" action="ppaction://hlinksldjump" tooltip="Go to slide 127">
                  <a:extLst>
                    <a:ext uri="{A12FA001-AC4F-418D-AE19-62706E023703}">
                      <ahyp:hlinkClr xmlns:ahyp="http://schemas.microsoft.com/office/drawing/2018/hyperlinkcolor" val="tx"/>
                    </a:ext>
                  </a:extLst>
                </a:hlinkClick>
              </a:rPr>
              <a:t>Counsel heard and counsel…</a:t>
            </a:r>
            <a:endParaRPr lang="en-US" sz="1400" dirty="0"/>
          </a:p>
          <a:p>
            <a:pPr marL="139700" indent="-139700">
              <a:spcAft>
                <a:spcPts val="600"/>
              </a:spcAft>
              <a:buSzPct val="100000"/>
              <a:buChar char="•"/>
            </a:pPr>
            <a:r>
              <a:rPr lang="en-US" sz="1400" u="sng" dirty="0">
                <a:solidFill>
                  <a:schemeClr val="accent5"/>
                </a:solidFill>
                <a:hlinkClick r:id="rId26" action="ppaction://hlinksldjump" tooltip="Go to slide 127">
                  <a:extLst>
                    <a:ext uri="{A12FA001-AC4F-418D-AE19-62706E023703}">
                      <ahyp:hlinkClr xmlns:ahyp="http://schemas.microsoft.com/office/drawing/2018/hyperlinkcolor" val="tx"/>
                    </a:ext>
                  </a:extLst>
                </a:hlinkClick>
              </a:rPr>
              <a:t>Prophets who weep and…</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128">
                  <a:extLst>
                    <a:ext uri="{A12FA001-AC4F-418D-AE19-62706E023703}">
                      <ahyp:hlinkClr xmlns:ahyp="http://schemas.microsoft.com/office/drawing/2018/hyperlinkcolor" val="tx"/>
                    </a:ext>
                  </a:extLst>
                </a:hlinkClick>
              </a:rPr>
              <a:t>Priests sent in a crisis</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128">
                  <a:extLst>
                    <a:ext uri="{A12FA001-AC4F-418D-AE19-62706E023703}">
                      <ahyp:hlinkClr xmlns:ahyp="http://schemas.microsoft.com/office/drawing/2018/hyperlinkcolor" val="tx"/>
                    </a:ext>
                  </a:extLst>
                </a:hlinkClick>
              </a:rPr>
              <a:t>Friends who help and…</a:t>
            </a:r>
            <a:endParaRPr lang="en-US" sz="14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7"/>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8" action="ppaction://hlinksldjump" tooltip="Go to Chronology (slide 129)">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8" action="ppaction://hlinksldjump" tooltip="Go to slide 129">
                  <a:extLst>
                    <a:ext uri="{A12FA001-AC4F-418D-AE19-62706E023703}">
                      <ahyp:hlinkClr xmlns:ahyp="http://schemas.microsoft.com/office/drawing/2018/hyperlinkcolor" val="tx"/>
                    </a:ext>
                  </a:extLst>
                </a:hlinkClick>
              </a:rPr>
              <a:t>Timeline of the chapters</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0">
                  <a:extLst>
                    <a:ext uri="{A12FA001-AC4F-418D-AE19-62706E023703}">
                      <ahyp:hlinkClr xmlns:ahyp="http://schemas.microsoft.com/office/drawing/2018/hyperlinkcolor" val="tx"/>
                    </a:ext>
                  </a:extLst>
                </a:hlinkClick>
              </a:rPr>
              <a:t>Joshua to Solomon</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0">
                  <a:extLst>
                    <a:ext uri="{A12FA001-AC4F-418D-AE19-62706E023703}">
                      <ahyp:hlinkClr xmlns:ahyp="http://schemas.microsoft.com/office/drawing/2018/hyperlinkcolor" val="tx"/>
                    </a:ext>
                  </a:extLst>
                </a:hlinkClick>
              </a:rPr>
              <a:t>The prophets and the last…</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0">
                  <a:extLst>
                    <a:ext uri="{A12FA001-AC4F-418D-AE19-62706E023703}">
                      <ahyp:hlinkClr xmlns:ahyp="http://schemas.microsoft.com/office/drawing/2018/hyperlinkcolor" val="tx"/>
                    </a:ext>
                  </a:extLst>
                </a:hlinkClick>
              </a:rPr>
              <a:t>Persia and the church</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0">
                  <a:extLst>
                    <a:ext uri="{A12FA001-AC4F-418D-AE19-62706E023703}">
                      <ahyp:hlinkClr xmlns:ahyp="http://schemas.microsoft.com/office/drawing/2018/hyperlinkcolor" val="tx"/>
                    </a:ext>
                  </a:extLst>
                </a:hlinkClick>
              </a:rPr>
              <a:t>Undated</a:t>
            </a:r>
            <a:endParaRPr lang="en-US" sz="14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4"/>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0" action="ppaction://hlinksldjump" tooltip="Go to Geography (slide 131)">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0" action="ppaction://hlinksldjump" tooltip="Go to slide 131">
                  <a:extLst>
                    <a:ext uri="{A12FA001-AC4F-418D-AE19-62706E023703}">
                      <ahyp:hlinkClr xmlns:ahyp="http://schemas.microsoft.com/office/drawing/2018/hyperlinkcolor" val="tx"/>
                    </a:ext>
                  </a:extLst>
                </a:hlinkClick>
              </a:rPr>
              <a:t>Megiddo and the Euphrates</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131">
                  <a:extLst>
                    <a:ext uri="{A12FA001-AC4F-418D-AE19-62706E023703}">
                      <ahyp:hlinkClr xmlns:ahyp="http://schemas.microsoft.com/office/drawing/2018/hyperlinkcolor" val="tx"/>
                    </a:ext>
                  </a:extLst>
                </a:hlinkClick>
              </a:rPr>
              <a:t>Jordan and Gilead</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131">
                  <a:extLst>
                    <a:ext uri="{A12FA001-AC4F-418D-AE19-62706E023703}">
                      <ahyp:hlinkClr xmlns:ahyp="http://schemas.microsoft.com/office/drawing/2018/hyperlinkcolor" val="tx"/>
                    </a:ext>
                  </a:extLst>
                </a:hlinkClick>
              </a:rPr>
              <a:t>Zion and Jerusalem</a:t>
            </a:r>
            <a:endParaRPr lang="en-US" sz="14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19"/>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1" action="ppaction://hlinksldjump" tooltip="Go to Other Themes (slide 132)">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1" action="ppaction://hlinksldjump" tooltip="Go to slide 132">
                  <a:extLst>
                    <a:ext uri="{A12FA001-AC4F-418D-AE19-62706E023703}">
                      <ahyp:hlinkClr xmlns:ahyp="http://schemas.microsoft.com/office/drawing/2018/hyperlinkcolor" val="tx"/>
                    </a:ext>
                  </a:extLst>
                </a:hlinkClick>
              </a:rPr>
              <a:t>The LORD's love for an…</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132">
                  <a:extLst>
                    <a:ext uri="{A12FA001-AC4F-418D-AE19-62706E023703}">
                      <ahyp:hlinkClr xmlns:ahyp="http://schemas.microsoft.com/office/drawing/2018/hyperlinkcolor" val="tx"/>
                    </a:ext>
                  </a:extLst>
                </a:hlinkClick>
              </a:rPr>
              <a:t>Repentance and its refusal</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132">
                  <a:extLst>
                    <a:ext uri="{A12FA001-AC4F-418D-AE19-62706E023703}">
                      <ahyp:hlinkClr xmlns:ahyp="http://schemas.microsoft.com/office/drawing/2018/hyperlinkcolor" val="tx"/>
                    </a:ext>
                  </a:extLst>
                </a:hlinkClick>
              </a:rPr>
              <a:t>Waters that fail</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celebrated the Passover. He told the Levites: put the ark in Solomon's temple, carry it no more. The king, officers, and other officials gave thousands of lambs, goats, and bulls for offerings. It was the greatest since Samuel. Josiah's 18th year. Pharaoh Neco headed to Carcemish, tried to avoid Josiah. Josiah nonetheless disguised himself, did not listen to the words of Neco from God, badly wounded at Megiddo, died at Jerusalem. Lamented by Jeremiah.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kept a passover unto the LORD in Jerusalem on the fourteenth day of the first month. He set the priests in their charges and told the Levites to put the holy ark in the house Solomon built, for it should no more be a burden upon their shoulders. The king gave 30,000 lambs and kids and 3,000 bullocks from his own substance, and his princes and the chief Levites gave thousands more. There was no passover like it since the days of Samuel the prophet. Later Necho king of Egypt went up to Charchemish, warning Josiah not to meddle with God. Josiah disguised himself, was shot by archers at Megiddo, and died at Jerusalem, and Jeremiah lamented for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Josiah keeps a great passover in his eighteenth year; later he will not heed Necho, is shot in the valley of Megiddo, dies, and Jeremiah laments him.</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Josiah kept a passover unto the LORD in Jerusalem on the fourteenth day of the first month, and set the priests in their charges (vv. 1-2).</a:t>
            </a:r>
            <a:endParaRPr lang="en-US" sz="1400" dirty="0"/>
          </a:p>
          <a:p>
            <a:pPr marL="203200" indent="-203200">
              <a:spcAft>
                <a:spcPts val="500"/>
              </a:spcAft>
              <a:buSzPct val="100000"/>
              <a:buChar char="•"/>
            </a:pPr>
            <a:r>
              <a:rPr lang="en-US" sz="1400" dirty="0">
                <a:solidFill>
                  <a:schemeClr val="tx1"/>
                </a:solidFill>
              </a:rPr>
              <a:t>He said unto the Levites, Put the holy ark in the house which Solomon did build; it shall not be a burden upon your shoulders. Prepare yourselves by your courses, and kill the passover (vv. 3-6).</a:t>
            </a:r>
            <a:endParaRPr lang="en-US" sz="1400" dirty="0"/>
          </a:p>
          <a:p>
            <a:pPr marL="203200" indent="-203200">
              <a:spcAft>
                <a:spcPts val="500"/>
              </a:spcAft>
              <a:buSzPct val="100000"/>
              <a:buChar char="•"/>
            </a:pPr>
            <a:r>
              <a:rPr lang="en-US" sz="1400" dirty="0">
                <a:solidFill>
                  <a:schemeClr val="tx1"/>
                </a:solidFill>
              </a:rPr>
              <a:t>Josiah gave the people 30,000 lambs and kids and 3,000 bullocks of the king's substance. His princes and the rulers of the house of God gave the priests 2,600 small cattle and 300 oxen (vv. 7-8).</a:t>
            </a:r>
            <a:endParaRPr lang="en-US" sz="1400" dirty="0"/>
          </a:p>
          <a:p>
            <a:pPr marL="203200" indent="-203200">
              <a:spcAft>
                <a:spcPts val="500"/>
              </a:spcAft>
              <a:buSzPct val="100000"/>
              <a:buChar char="•"/>
            </a:pPr>
            <a:r>
              <a:rPr lang="en-US" sz="1400" dirty="0">
                <a:solidFill>
                  <a:schemeClr val="tx1"/>
                </a:solidFill>
              </a:rPr>
              <a:t>The chief of the Levites gave the Levites 5,000 small cattle and 500 oxen (v. 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priests sprinkled the blood, and the Levites flayed them. They roasted the passover with fire and divided the other offerings speedily among the people (vv. 10-13).</a:t>
            </a:r>
            <a:endParaRPr lang="en-US" sz="1400" dirty="0"/>
          </a:p>
          <a:p>
            <a:pPr marL="203200" indent="-203200">
              <a:spcAft>
                <a:spcPts val="500"/>
              </a:spcAft>
              <a:buSzPct val="100000"/>
              <a:buChar char="•"/>
            </a:pPr>
            <a:r>
              <a:rPr lang="en-US" sz="1400" dirty="0">
                <a:solidFill>
                  <a:schemeClr val="tx1"/>
                </a:solidFill>
              </a:rPr>
              <a:t>The singers, the sons of Asaph, were in their place, and the porters waited at every gate (vv. 14-15).</a:t>
            </a:r>
            <a:endParaRPr lang="en-US" sz="1400" dirty="0"/>
          </a:p>
          <a:p>
            <a:pPr marL="203200" indent="-203200">
              <a:spcAft>
                <a:spcPts val="500"/>
              </a:spcAft>
              <a:buSzPct val="100000"/>
              <a:buChar char="•"/>
            </a:pPr>
            <a:r>
              <a:rPr lang="en-US" sz="1400" dirty="0">
                <a:solidFill>
                  <a:schemeClr val="tx1"/>
                </a:solidFill>
              </a:rPr>
              <a:t>They kept the feast of unleavened bread seven days. There was no passover like to that kept in Israel from the days of Samuel the prophet. In the eighteenth year of Josiah was this passover kept (vv. 16-19).</a:t>
            </a:r>
            <a:endParaRPr lang="en-US" sz="1400" dirty="0"/>
          </a:p>
          <a:p>
            <a:pPr marL="203200" indent="-203200">
              <a:spcAft>
                <a:spcPts val="500"/>
              </a:spcAft>
              <a:buSzPct val="100000"/>
              <a:buChar char="•"/>
            </a:pPr>
            <a:r>
              <a:rPr lang="en-US" sz="1400" dirty="0">
                <a:solidFill>
                  <a:schemeClr val="tx1"/>
                </a:solidFill>
              </a:rPr>
              <a:t>Necho king of Egypt came up to fight against Charchemish by Euphrates. He sent ambassadors to Josiah: forbear thee from meddling with God, who is with me (vv. 20-21).</a:t>
            </a:r>
            <a:endParaRPr lang="en-US" sz="1400" dirty="0"/>
          </a:p>
          <a:p>
            <a:pPr marL="203200" indent="-203200">
              <a:spcAft>
                <a:spcPts val="500"/>
              </a:spcAft>
              <a:buSzPct val="100000"/>
              <a:buChar char="•"/>
            </a:pPr>
            <a:r>
              <a:rPr lang="en-US" sz="1400" dirty="0">
                <a:solidFill>
                  <a:schemeClr val="tx1"/>
                </a:solidFill>
              </a:rPr>
              <a:t>Josiah disguised himself and came to fight in the valley of Megiddo. The archers shot at king Josiah, and he said, Have me away; for I am sore wounded (vv. 22-23).</a:t>
            </a:r>
            <a:endParaRPr lang="en-US" sz="1400" dirty="0"/>
          </a:p>
          <a:p>
            <a:pPr marL="203200" indent="-203200">
              <a:spcAft>
                <a:spcPts val="500"/>
              </a:spcAft>
              <a:buSzPct val="100000"/>
              <a:buChar char="•"/>
            </a:pPr>
            <a:r>
              <a:rPr lang="en-US" sz="1400" dirty="0">
                <a:solidFill>
                  <a:schemeClr val="tx1"/>
                </a:solidFill>
              </a:rPr>
              <a:t>His servants brought him to Jerusalem in his second chariot, and he died. All Judah and Jerusalem mourned for Josiah, and Jeremiah lamented for him (vv. 24-25).</a:t>
            </a:r>
            <a:endParaRPr lang="en-US" sz="1400" dirty="0"/>
          </a:p>
          <a:p>
            <a:pPr marL="203200" indent="-203200">
              <a:spcAft>
                <a:spcPts val="500"/>
              </a:spcAft>
              <a:buSzPct val="100000"/>
              <a:buChar char="•"/>
            </a:pPr>
            <a:r>
              <a:rPr lang="en-US" sz="1400" dirty="0">
                <a:solidFill>
                  <a:schemeClr val="tx1"/>
                </a:solidFill>
              </a:rPr>
              <a:t>The rest of his acts are written in the book of the kings of Israel and Judah (vv. 26-27).</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23:21. </a:t>
            </a:r>
            <a:pPr indent="0" marL="0">
              <a:spcAft>
                <a:spcPts val="1200"/>
              </a:spcAft>
              <a:buNone/>
            </a:pPr>
            <a:r>
              <a:rPr lang="en-US" sz="1500" dirty="0">
                <a:solidFill>
                  <a:schemeClr val="tx1"/>
                </a:solidFill>
              </a:rPr>
              <a:t>Keep the passover unto the LORD your God, as it is written in the book of this covenant, the same passover as vv. 1-19, told in short. Chronicles gives the work of the priests and Levites in full.</a:t>
            </a:r>
            <a:endParaRPr lang="en-US" sz="1500" dirty="0"/>
          </a:p>
          <a:p>
            <a:pPr indent="0" marL="0">
              <a:spcAft>
                <a:spcPts val="1200"/>
              </a:spcAft>
              <a:buNone/>
            </a:pPr>
            <a:r>
              <a:rPr lang="en-US" sz="1500" b="1" dirty="0">
                <a:solidFill>
                  <a:schemeClr val="accent1"/>
                </a:solidFill>
              </a:rPr>
              <a:t>2 Kings 23:25. </a:t>
            </a:r>
            <a:pPr indent="0" marL="0">
              <a:spcAft>
                <a:spcPts val="1200"/>
              </a:spcAft>
              <a:buNone/>
            </a:pPr>
            <a:r>
              <a:rPr lang="en-US" sz="1500" dirty="0">
                <a:solidFill>
                  <a:schemeClr val="tx1"/>
                </a:solidFill>
              </a:rPr>
              <a:t>And like unto him was there no king before him, that turned to the LORD with all his heart, the praise of Josiah behind vv. 18, 26-27.</a:t>
            </a:r>
            <a:endParaRPr lang="en-US" sz="1500" dirty="0"/>
          </a:p>
          <a:p>
            <a:pPr indent="0" marL="0">
              <a:spcAft>
                <a:spcPts val="1200"/>
              </a:spcAft>
              <a:buNone/>
            </a:pPr>
            <a:r>
              <a:rPr lang="en-US" sz="1500" b="1" dirty="0">
                <a:solidFill>
                  <a:schemeClr val="accent1"/>
                </a:solidFill>
              </a:rPr>
              <a:t>2 Kings 23:29-30. </a:t>
            </a:r>
            <a:pPr indent="0" marL="0">
              <a:spcAft>
                <a:spcPts val="1200"/>
              </a:spcAft>
              <a:buNone/>
            </a:pPr>
            <a:r>
              <a:rPr lang="en-US" sz="1500" dirty="0">
                <a:solidFill>
                  <a:schemeClr val="tx1"/>
                </a:solidFill>
              </a:rPr>
              <a:t>and king Josiah went against him; and he slew him at Megiddo, when he had seen him, the same death as vv. 20-24. Kings gives no message from Necho.</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the words of this chapter. The lament of v. 25 is echoed in Zech 12:11, listed under Related.</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Josiah's death and lament</a:t>
            </a:r>
            <a:endParaRPr lang="en-US" sz="1500" dirty="0"/>
          </a:p>
          <a:p>
            <a:pPr marL="177800" indent="-177800">
              <a:spcAft>
                <a:spcPts val="300"/>
              </a:spcAft>
              <a:buSzPct val="100000"/>
              <a:buChar char="•"/>
            </a:pPr>
            <a:r>
              <a:rPr lang="en-US" sz="1400" b="1" dirty="0">
                <a:solidFill>
                  <a:schemeClr val="accent1"/>
                </a:solidFill>
              </a:rPr>
              <a:t>Zech 12:11. </a:t>
            </a:r>
            <a:pPr indent="0" marL="0">
              <a:spcAft>
                <a:spcPts val="300"/>
              </a:spcAft>
              <a:buNone/>
            </a:pPr>
            <a:r>
              <a:rPr lang="en-US" sz="1400" dirty="0">
                <a:solidFill>
                  <a:schemeClr val="tx1"/>
                </a:solidFill>
              </a:rPr>
              <a:t>In that day shall there be a great mourning in Jerusalem, as the mourning of Hadadrimmon in the valley of Megiddon, the mourning of vv. 24-25 used for the mourning over the pierced one (interpretation).</a:t>
            </a:r>
            <a:endParaRPr lang="en-US" sz="1500" dirty="0"/>
          </a:p>
          <a:p>
            <a:pPr marL="177800" indent="-177800">
              <a:spcAft>
                <a:spcPts val="300"/>
              </a:spcAft>
              <a:buSzPct val="100000"/>
              <a:buChar char="•"/>
            </a:pPr>
            <a:r>
              <a:rPr lang="en-US" sz="1400" b="1" dirty="0">
                <a:solidFill>
                  <a:schemeClr val="accent1"/>
                </a:solidFill>
              </a:rPr>
              <a:t>Lam 4:20. </a:t>
            </a:r>
            <a:pPr indent="0" marL="0">
              <a:spcAft>
                <a:spcPts val="300"/>
              </a:spcAft>
              <a:buNone/>
            </a:pPr>
            <a:r>
              <a:rPr lang="en-US" sz="1400" dirty="0">
                <a:solidFill>
                  <a:schemeClr val="tx1"/>
                </a:solidFill>
              </a:rPr>
              <a:t>The breath of our nostrils, the anointed of the LORD, was taken in their pits, possibly Josiah, lamented in v. 25 (interpretation).</a:t>
            </a:r>
            <a:endParaRPr lang="en-US" sz="1500" dirty="0"/>
          </a:p>
          <a:p>
            <a:pPr marL="177800" indent="-177800">
              <a:spcAft>
                <a:spcPts val="300"/>
              </a:spcAft>
              <a:buSzPct val="100000"/>
              <a:buChar char="•"/>
            </a:pPr>
            <a:r>
              <a:rPr lang="en-US" sz="1400" b="1" dirty="0">
                <a:solidFill>
                  <a:schemeClr val="accent1"/>
                </a:solidFill>
              </a:rPr>
              <a:t>Jer 22:10. </a:t>
            </a:r>
            <a:pPr indent="0" marL="0">
              <a:spcAft>
                <a:spcPts val="300"/>
              </a:spcAft>
              <a:buNone/>
            </a:pPr>
            <a:r>
              <a:rPr lang="en-US" sz="1400" dirty="0">
                <a:solidFill>
                  <a:schemeClr val="tx1"/>
                </a:solidFill>
              </a:rPr>
              <a:t>Weep ye not for the dead, neither bemoan him, the weeping for Josiah in v. 25.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passover kept as it is written</a:t>
            </a:r>
            <a:endParaRPr lang="en-US" sz="1500" dirty="0"/>
          </a:p>
          <a:p>
            <a:pPr marL="177800" indent="-177800">
              <a:spcAft>
                <a:spcPts val="300"/>
              </a:spcAft>
              <a:buSzPct val="100000"/>
              <a:buChar char="•"/>
            </a:pPr>
            <a:r>
              <a:rPr lang="en-US" sz="1400" b="1" dirty="0">
                <a:solidFill>
                  <a:schemeClr val="accent1"/>
                </a:solidFill>
              </a:rPr>
              <a:t>Exod 12:6. </a:t>
            </a:r>
            <a:pPr indent="0" marL="0">
              <a:spcAft>
                <a:spcPts val="300"/>
              </a:spcAft>
              <a:buNone/>
            </a:pPr>
            <a:r>
              <a:rPr lang="en-US" sz="1400" dirty="0">
                <a:solidFill>
                  <a:schemeClr val="tx1"/>
                </a:solidFill>
              </a:rPr>
              <a:t>and the whole assembly of the congregation of Israel shall kill it in the evening, the fourteenth day of v. 1.</a:t>
            </a:r>
            <a:endParaRPr lang="en-US" sz="1500" dirty="0"/>
          </a:p>
          <a:p>
            <a:pPr marL="177800" indent="-177800">
              <a:spcAft>
                <a:spcPts val="300"/>
              </a:spcAft>
              <a:buSzPct val="100000"/>
              <a:buChar char="•"/>
            </a:pPr>
            <a:r>
              <a:rPr lang="en-US" sz="1400" b="1" dirty="0">
                <a:solidFill>
                  <a:schemeClr val="accent1"/>
                </a:solidFill>
              </a:rPr>
              <a:t>Exod 12:9. </a:t>
            </a:r>
            <a:pPr indent="0" marL="0">
              <a:spcAft>
                <a:spcPts val="300"/>
              </a:spcAft>
              <a:buNone/>
            </a:pPr>
            <a:r>
              <a:rPr lang="en-US" sz="1400" dirty="0">
                <a:solidFill>
                  <a:schemeClr val="tx1"/>
                </a:solidFill>
              </a:rPr>
              <a:t>Eat not of it raw, nor sodden at all with water, but roast with fire, the roasting of v. 13.</a:t>
            </a:r>
            <a:endParaRPr lang="en-US" sz="1500" dirty="0"/>
          </a:p>
          <a:p>
            <a:pPr marL="177800" indent="-177800">
              <a:spcAft>
                <a:spcPts val="300"/>
              </a:spcAft>
              <a:buSzPct val="100000"/>
              <a:buChar char="•"/>
            </a:pPr>
            <a:r>
              <a:rPr lang="en-US" sz="1400" b="1" dirty="0">
                <a:solidFill>
                  <a:schemeClr val="accent1"/>
                </a:solidFill>
              </a:rPr>
              <a:t>Deut 16:2. </a:t>
            </a:r>
            <a:pPr indent="0" marL="0">
              <a:spcAft>
                <a:spcPts val="300"/>
              </a:spcAft>
              <a:buNone/>
            </a:pPr>
            <a:r>
              <a:rPr lang="en-US" sz="1400" dirty="0">
                <a:solidFill>
                  <a:schemeClr val="tx1"/>
                </a:solidFill>
              </a:rPr>
              <a:t>Thou shalt therefore sacrifice the passover unto the LORD thy God, of the flock and the herd, the flock and herd of vv. 7-9.</a:t>
            </a:r>
            <a:endParaRPr lang="en-US" sz="1500" dirty="0"/>
          </a:p>
          <a:p>
            <a:pPr marL="177800" indent="-177800">
              <a:spcAft>
                <a:spcPts val="300"/>
              </a:spcAft>
              <a:buSzPct val="100000"/>
              <a:buChar char="•"/>
            </a:pPr>
            <a:r>
              <a:rPr lang="en-US" sz="1400" b="1" dirty="0">
                <a:solidFill>
                  <a:schemeClr val="accent1"/>
                </a:solidFill>
              </a:rPr>
              <a:t>1 Cor 5:7. </a:t>
            </a:r>
            <a:pPr indent="0" marL="0">
              <a:spcAft>
                <a:spcPts val="300"/>
              </a:spcAft>
              <a:buNone/>
            </a:pPr>
            <a:r>
              <a:rPr lang="en-US" sz="1400" dirty="0">
                <a:solidFill>
                  <a:schemeClr val="tx1"/>
                </a:solidFill>
              </a:rPr>
              <a:t>For even Christ our passover is sacrificed for us, the lamb of vv. 1, 6.</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No passover like it</a:t>
            </a:r>
            <a:endParaRPr lang="en-US" sz="1500" dirty="0"/>
          </a:p>
          <a:p>
            <a:pPr marL="177800" indent="-177800">
              <a:spcAft>
                <a:spcPts val="300"/>
              </a:spcAft>
              <a:buSzPct val="100000"/>
              <a:buChar char="•"/>
            </a:pPr>
            <a:r>
              <a:rPr lang="en-US" sz="1400" b="1" dirty="0">
                <a:solidFill>
                  <a:schemeClr val="accent1"/>
                </a:solidFill>
              </a:rPr>
              <a:t>2 Chron 30:26. </a:t>
            </a:r>
            <a:pPr indent="0" marL="0">
              <a:spcAft>
                <a:spcPts val="300"/>
              </a:spcAft>
              <a:buNone/>
            </a:pPr>
            <a:r>
              <a:rPr lang="en-US" sz="1400" dirty="0">
                <a:solidFill>
                  <a:schemeClr val="tx1"/>
                </a:solidFill>
              </a:rPr>
              <a:t>for since the time of Solomon the son of David king of Israel there was not the like in Jerusalem, Hezekiah's passover, set beside v. 18.</a:t>
            </a:r>
            <a:endParaRPr lang="en-US" sz="1500" dirty="0"/>
          </a:p>
          <a:p>
            <a:pPr marL="177800" indent="-177800">
              <a:spcAft>
                <a:spcPts val="300"/>
              </a:spcAft>
              <a:buSzPct val="100000"/>
              <a:buChar char="•"/>
            </a:pPr>
            <a:r>
              <a:rPr lang="en-US" sz="1400" b="1" dirty="0">
                <a:solidFill>
                  <a:schemeClr val="accent1"/>
                </a:solidFill>
              </a:rPr>
              <a:t>Ezra 6:19. </a:t>
            </a:r>
            <a:pPr indent="0" marL="0">
              <a:spcAft>
                <a:spcPts val="300"/>
              </a:spcAft>
              <a:buNone/>
            </a:pPr>
            <a:r>
              <a:rPr lang="en-US" sz="1400" dirty="0">
                <a:solidFill>
                  <a:schemeClr val="tx1"/>
                </a:solidFill>
              </a:rPr>
              <a:t>And the children of the captivity kept the passover upon the fourteenth day of the first month, a later passover like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ark and the Levites</a:t>
            </a:r>
            <a:endParaRPr lang="en-US" sz="1500" dirty="0"/>
          </a:p>
          <a:p>
            <a:pPr marL="177800" indent="-177800">
              <a:spcAft>
                <a:spcPts val="300"/>
              </a:spcAft>
              <a:buSzPct val="100000"/>
              <a:buChar char="•"/>
            </a:pPr>
            <a:r>
              <a:rPr lang="en-US" sz="1400" b="1" dirty="0">
                <a:solidFill>
                  <a:schemeClr val="accent1"/>
                </a:solidFill>
              </a:rPr>
              <a:t>1 Chron 23:26. </a:t>
            </a:r>
            <a:pPr indent="0" marL="0">
              <a:spcAft>
                <a:spcPts val="300"/>
              </a:spcAft>
              <a:buNone/>
            </a:pPr>
            <a:r>
              <a:rPr lang="en-US" sz="1400" dirty="0">
                <a:solidFill>
                  <a:schemeClr val="tx1"/>
                </a:solidFill>
              </a:rPr>
              <a:t>And also unto the Levites; they shall no more carry the tabernacle, the burden lifted in v. 3.</a:t>
            </a:r>
            <a:endParaRPr lang="en-US" sz="1500" dirty="0"/>
          </a:p>
          <a:p>
            <a:pPr marL="177800" indent="-177800">
              <a:spcAft>
                <a:spcPts val="300"/>
              </a:spcAft>
              <a:buSzPct val="100000"/>
              <a:buChar char="•"/>
            </a:pPr>
            <a:r>
              <a:rPr lang="en-US" sz="1400" b="1" dirty="0">
                <a:solidFill>
                  <a:schemeClr val="accent1"/>
                </a:solidFill>
              </a:rPr>
              <a:t>Deut 33:10. </a:t>
            </a:r>
            <a:pPr indent="0" marL="0">
              <a:spcAft>
                <a:spcPts val="300"/>
              </a:spcAft>
              <a:buNone/>
            </a:pPr>
            <a:r>
              <a:rPr lang="en-US" sz="1400" dirty="0">
                <a:solidFill>
                  <a:schemeClr val="tx1"/>
                </a:solidFill>
              </a:rPr>
              <a:t>They shall teach Jacob thy judgments, and Israel thy law, the Levites that taught all Israel in v. 3.</a:t>
            </a:r>
            <a:endParaRPr lang="en-US" sz="1500" dirty="0"/>
          </a:p>
          <a:p>
            <a:pPr marL="177800" indent="-177800">
              <a:spcAft>
                <a:spcPts val="300"/>
              </a:spcAft>
              <a:buSzPct val="100000"/>
              <a:buChar char="•"/>
            </a:pPr>
            <a:r>
              <a:rPr lang="en-US" sz="1400" b="1" dirty="0">
                <a:solidFill>
                  <a:schemeClr val="accent1"/>
                </a:solidFill>
              </a:rPr>
              <a:t>1 Chron 25:1. </a:t>
            </a:r>
            <a:pPr indent="0" marL="0">
              <a:spcAft>
                <a:spcPts val="300"/>
              </a:spcAft>
              <a:buNone/>
            </a:pPr>
            <a:r>
              <a:rPr lang="en-US" sz="1400" dirty="0">
                <a:solidFill>
                  <a:schemeClr val="tx1"/>
                </a:solidFill>
              </a:rPr>
              <a:t>Moreover David and the captains of the host separated to the service of the sons of Asaph, the singers of v. 15.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Necho's warning ignored</a:t>
            </a:r>
            <a:endParaRPr lang="en-US" sz="1500" dirty="0"/>
          </a:p>
          <a:p>
            <a:pPr marL="177800" indent="-177800">
              <a:spcAft>
                <a:spcPts val="300"/>
              </a:spcAft>
              <a:buSzPct val="100000"/>
              <a:buChar char="•"/>
            </a:pPr>
            <a:r>
              <a:rPr lang="en-US" sz="1400" b="1" dirty="0">
                <a:solidFill>
                  <a:schemeClr val="accent1"/>
                </a:solidFill>
              </a:rPr>
              <a:t>2 Chron 25:19. </a:t>
            </a:r>
            <a:pPr indent="0" marL="0">
              <a:spcAft>
                <a:spcPts val="300"/>
              </a:spcAft>
              <a:buNone/>
            </a:pPr>
            <a:r>
              <a:rPr lang="en-US" sz="1400" dirty="0">
                <a:solidFill>
                  <a:schemeClr val="tx1"/>
                </a:solidFill>
              </a:rPr>
              <a:t>why shouldest thou meddle to thine hurt, the same warning as v. 21.</a:t>
            </a:r>
            <a:endParaRPr lang="en-US" sz="1500" dirty="0"/>
          </a:p>
          <a:p>
            <a:pPr marL="177800" indent="-177800">
              <a:spcAft>
                <a:spcPts val="300"/>
              </a:spcAft>
              <a:buSzPct val="100000"/>
              <a:buChar char="•"/>
            </a:pPr>
            <a:r>
              <a:rPr lang="en-US" sz="1400" b="1" dirty="0">
                <a:solidFill>
                  <a:schemeClr val="accent1"/>
                </a:solidFill>
              </a:rPr>
              <a:t>Prov 26:17. </a:t>
            </a:r>
            <a:pPr indent="0" marL="0">
              <a:spcAft>
                <a:spcPts val="300"/>
              </a:spcAft>
              <a:buNone/>
            </a:pPr>
            <a:r>
              <a:rPr lang="en-US" sz="1400" dirty="0">
                <a:solidFill>
                  <a:schemeClr val="tx1"/>
                </a:solidFill>
              </a:rPr>
              <a:t>He that passeth by, and meddleth with strife belonging not to him, is like one that taketh a dog by the ears, the meddling of vv. 21-22 (interpretation).</a:t>
            </a:r>
            <a:endParaRPr lang="en-US" sz="1500" dirty="0"/>
          </a:p>
          <a:p>
            <a:pPr marL="177800" indent="-177800">
              <a:spcAft>
                <a:spcPts val="300"/>
              </a:spcAft>
              <a:buSzPct val="100000"/>
              <a:buChar char="•"/>
            </a:pPr>
            <a:r>
              <a:rPr lang="en-US" sz="1400" b="1" dirty="0">
                <a:solidFill>
                  <a:schemeClr val="accent1"/>
                </a:solidFill>
              </a:rPr>
              <a:t>1 Kings 22:30. </a:t>
            </a:r>
            <a:pPr indent="0" marL="0">
              <a:spcAft>
                <a:spcPts val="300"/>
              </a:spcAft>
              <a:buNone/>
            </a:pPr>
            <a:r>
              <a:rPr lang="en-US" sz="1400" dirty="0">
                <a:solidFill>
                  <a:schemeClr val="tx1"/>
                </a:solidFill>
              </a:rPr>
              <a:t>I will disguise myself, and enter into the battle, Ahab's disguise, like v. 22.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Gathered to the grave in peace</a:t>
            </a:r>
            <a:endParaRPr lang="en-US" sz="1500" dirty="0"/>
          </a:p>
          <a:p>
            <a:pPr marL="177800" indent="-177800">
              <a:spcAft>
                <a:spcPts val="300"/>
              </a:spcAft>
              <a:buSzPct val="100000"/>
              <a:buChar char="•"/>
            </a:pPr>
            <a:r>
              <a:rPr lang="en-US" sz="1400" b="1" dirty="0">
                <a:solidFill>
                  <a:schemeClr val="accent1"/>
                </a:solidFill>
              </a:rPr>
              <a:t>2 Chron 34:28. </a:t>
            </a:r>
            <a:pPr indent="0" marL="0">
              <a:spcAft>
                <a:spcPts val="300"/>
              </a:spcAft>
              <a:buNone/>
            </a:pPr>
            <a:r>
              <a:rPr lang="en-US" sz="1400" dirty="0">
                <a:solidFill>
                  <a:schemeClr val="tx1"/>
                </a:solidFill>
              </a:rPr>
              <a:t>Behold, I will gather thee to thy fathers, and thou shalt be gathered to thy grave in peace, the promise behind v. 24.</a:t>
            </a:r>
            <a:endParaRPr lang="en-US" sz="1500" dirty="0"/>
          </a:p>
          <a:p>
            <a:pPr marL="177800" indent="-177800">
              <a:spcAft>
                <a:spcPts val="300"/>
              </a:spcAft>
              <a:buSzPct val="100000"/>
              <a:buChar char="•"/>
            </a:pPr>
            <a:r>
              <a:rPr lang="en-US" sz="1400" b="1" dirty="0">
                <a:solidFill>
                  <a:schemeClr val="accent1"/>
                </a:solidFill>
              </a:rPr>
              <a:t>Isa 57:1. </a:t>
            </a:r>
            <a:pPr indent="0" marL="0">
              <a:spcAft>
                <a:spcPts val="300"/>
              </a:spcAft>
              <a:buNone/>
            </a:pPr>
            <a:r>
              <a:rPr lang="en-US" sz="1400" dirty="0">
                <a:solidFill>
                  <a:schemeClr val="tx1"/>
                </a:solidFill>
              </a:rPr>
              <a:t>the righteous is taken away from the evil to come, a way to read the early death of v. 24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Jer 46:2. </a:t>
            </a:r>
            <a:pPr indent="0" marL="0">
              <a:spcAft>
                <a:spcPts val="300"/>
              </a:spcAft>
              <a:buNone/>
            </a:pPr>
            <a:r>
              <a:rPr lang="en-US" sz="1400" dirty="0">
                <a:solidFill>
                  <a:schemeClr val="tx1"/>
                </a:solidFill>
              </a:rPr>
              <a:t>which was by the river Euphrates in Carchemish, the battle Necho was going to in v. 20.</a:t>
            </a:r>
            <a:endParaRPr lang="en-US" sz="1500" dirty="0"/>
          </a:p>
          <a:p>
            <a:pPr marL="177800" indent="-177800">
              <a:spcAft>
                <a:spcPts val="300"/>
              </a:spcAft>
              <a:buSzPct val="100000"/>
              <a:buChar char="•"/>
            </a:pPr>
            <a:r>
              <a:rPr lang="en-US" sz="1400" b="1" dirty="0">
                <a:solidFill>
                  <a:schemeClr val="accent1"/>
                </a:solidFill>
              </a:rPr>
              <a:t>2 Chron 34:8. </a:t>
            </a:r>
            <a:pPr indent="0" marL="0">
              <a:spcAft>
                <a:spcPts val="300"/>
              </a:spcAft>
              <a:buNone/>
            </a:pPr>
            <a:r>
              <a:rPr lang="en-US" sz="1400" dirty="0">
                <a:solidFill>
                  <a:schemeClr val="tx1"/>
                </a:solidFill>
              </a:rPr>
              <a:t>Now in the eighteenth year of his reign, the same year as v. 19.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Put the holy ark in the house suggests the ark had been moved out, perhaps during Manasseh's reign or the repairs. Some read it as a charge to leave it there and stop carrying it.</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A burden upon your shoulders recalls the Levites' old duty to carry the ark ("massa," a load). With the ark at rest, they are freed for other service.</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Sod is boiled. The ESV and NIV read boiled. Roasted is "bashal," the same verb, here with fire, according to the ordinance of Exod 12:9.</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Charchemish is Carchemish on the Euphrates. Necho went up to aid Assyria against Babylon there.</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The house wherewith I have war is the house I am at war with. God commanded me to make haste: Necho claims a word from God, and v. 22 says it was from the mouth of God.</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The lamentations are a collection of laments for Josiah, not the Book of Lamentations as we have it.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Josiah, king of Judah, who kept the passover and died at Megiddo (vv. 1, 7, 16-24).</a:t>
            </a:r>
            <a:endParaRPr lang="en-US" sz="1500" dirty="0"/>
          </a:p>
          <a:p>
            <a:pPr marL="203200" indent="-203200">
              <a:spcAft>
                <a:spcPts val="600"/>
              </a:spcAft>
              <a:buSzPct val="100000"/>
              <a:buChar char="•"/>
            </a:pPr>
            <a:r>
              <a:rPr lang="en-US" sz="1500" dirty="0">
                <a:solidFill>
                  <a:schemeClr val="tx1"/>
                </a:solidFill>
              </a:rPr>
              <a:t>The priests, the sons of Aaron, set in their charges (vv. 2, 11, 14).</a:t>
            </a:r>
            <a:endParaRPr lang="en-US" sz="1500" dirty="0"/>
          </a:p>
          <a:p>
            <a:pPr marL="203200" indent="-203200">
              <a:spcAft>
                <a:spcPts val="600"/>
              </a:spcAft>
              <a:buSzPct val="100000"/>
              <a:buChar char="•"/>
            </a:pPr>
            <a:r>
              <a:rPr lang="en-US" sz="1500" dirty="0">
                <a:solidFill>
                  <a:schemeClr val="tx1"/>
                </a:solidFill>
              </a:rPr>
              <a:t>The Levites that taught all Israel, who killed the passover and prepared it (vv. 3-6, 10-15).</a:t>
            </a:r>
            <a:endParaRPr lang="en-US" sz="1500" dirty="0"/>
          </a:p>
          <a:p>
            <a:pPr marL="203200" indent="-203200">
              <a:spcAft>
                <a:spcPts val="600"/>
              </a:spcAft>
              <a:buSzPct val="100000"/>
              <a:buChar char="•"/>
            </a:pPr>
            <a:r>
              <a:rPr lang="en-US" sz="1500" dirty="0">
                <a:solidFill>
                  <a:schemeClr val="tx1"/>
                </a:solidFill>
              </a:rPr>
              <a:t>Solomon the son of David, who built the house and wrote the courses (vv. 3-4).</a:t>
            </a:r>
            <a:endParaRPr lang="en-US" sz="1500" dirty="0"/>
          </a:p>
          <a:p>
            <a:pPr marL="203200" indent="-203200">
              <a:spcAft>
                <a:spcPts val="600"/>
              </a:spcAft>
              <a:buSzPct val="100000"/>
              <a:buChar char="•"/>
            </a:pPr>
            <a:r>
              <a:rPr lang="en-US" sz="1500" dirty="0">
                <a:solidFill>
                  <a:schemeClr val="tx1"/>
                </a:solidFill>
              </a:rPr>
              <a:t>Hilkiah, Zechariah, and Jehiel, rulers of the house of God (v. 8).</a:t>
            </a:r>
            <a:endParaRPr lang="en-US" sz="1500" dirty="0"/>
          </a:p>
          <a:p>
            <a:pPr marL="203200" indent="-203200">
              <a:spcAft>
                <a:spcPts val="600"/>
              </a:spcAft>
              <a:buSzPct val="100000"/>
              <a:buChar char="•"/>
            </a:pPr>
            <a:r>
              <a:rPr lang="en-US" sz="1500" dirty="0">
                <a:solidFill>
                  <a:schemeClr val="tx1"/>
                </a:solidFill>
              </a:rPr>
              <a:t>Conaniah, Shemaiah, Nethaneel, Hashabiah, Jeiel, and Jozabad, chief of the Levites (v. 9).</a:t>
            </a:r>
            <a:endParaRPr lang="en-US" sz="1500" dirty="0"/>
          </a:p>
          <a:p>
            <a:pPr marL="203200" indent="-203200">
              <a:spcAft>
                <a:spcPts val="600"/>
              </a:spcAft>
              <a:buSzPct val="100000"/>
              <a:buChar char="•"/>
            </a:pPr>
            <a:r>
              <a:rPr lang="en-US" sz="1500" dirty="0">
                <a:solidFill>
                  <a:schemeClr val="tx1"/>
                </a:solidFill>
              </a:rPr>
              <a:t>Asaph, Heman, and Jeduthun the king's seer, with the singers and porters (v. 15).</a:t>
            </a:r>
            <a:endParaRPr lang="en-US" sz="1500" dirty="0"/>
          </a:p>
          <a:p>
            <a:pPr marL="203200" indent="-203200">
              <a:spcAft>
                <a:spcPts val="600"/>
              </a:spcAft>
              <a:buSzPct val="100000"/>
              <a:buChar char="•"/>
            </a:pPr>
            <a:r>
              <a:rPr lang="en-US" sz="1500" dirty="0">
                <a:solidFill>
                  <a:schemeClr val="tx1"/>
                </a:solidFill>
              </a:rPr>
              <a:t>Samuel the prophet, since whose days no such passover was kept (v. 18).</a:t>
            </a:r>
            <a:endParaRPr lang="en-US" sz="1500" dirty="0"/>
          </a:p>
          <a:p>
            <a:pPr marL="203200" indent="-203200">
              <a:spcAft>
                <a:spcPts val="600"/>
              </a:spcAft>
              <a:buSzPct val="100000"/>
              <a:buChar char="•"/>
            </a:pPr>
            <a:r>
              <a:rPr lang="en-US" sz="1500" dirty="0">
                <a:solidFill>
                  <a:schemeClr val="tx1"/>
                </a:solidFill>
              </a:rPr>
              <a:t>Necho king of Egypt, who warned Josiah (vv. 20-22).</a:t>
            </a:r>
            <a:endParaRPr lang="en-US" sz="1500" dirty="0"/>
          </a:p>
          <a:p>
            <a:pPr marL="203200" indent="-203200">
              <a:spcAft>
                <a:spcPts val="600"/>
              </a:spcAft>
              <a:buSzPct val="100000"/>
              <a:buChar char="•"/>
            </a:pPr>
            <a:r>
              <a:rPr lang="en-US" sz="1500" dirty="0">
                <a:solidFill>
                  <a:schemeClr val="tx1"/>
                </a:solidFill>
              </a:rPr>
              <a:t>The archers who shot the king, and his servants who carried him away (vv. 23-24).</a:t>
            </a:r>
            <a:endParaRPr lang="en-US" sz="1500" dirty="0"/>
          </a:p>
          <a:p>
            <a:pPr marL="203200" indent="-203200">
              <a:spcAft>
                <a:spcPts val="600"/>
              </a:spcAft>
              <a:buSzPct val="100000"/>
              <a:buChar char="•"/>
            </a:pPr>
            <a:r>
              <a:rPr lang="en-US" sz="1500" dirty="0">
                <a:solidFill>
                  <a:schemeClr val="tx1"/>
                </a:solidFill>
              </a:rPr>
              <a:t>Jeremiah, who lamented for Josiah, with the singing men and singing women (v. 25).</a:t>
            </a:r>
            <a:endParaRPr lang="en-US" sz="1500" dirty="0"/>
          </a:p>
          <a:p>
            <a:pPr marL="203200" indent="-203200">
              <a:spcAft>
                <a:spcPts val="600"/>
              </a:spcAft>
              <a:buSzPct val="100000"/>
              <a:buChar char="•"/>
            </a:pPr>
            <a:r>
              <a:rPr lang="en-US" sz="1500" dirty="0">
                <a:solidFill>
                  <a:schemeClr val="tx1"/>
                </a:solidFill>
              </a:rPr>
              <a:t>All Judah and Jerusalem, who mourned for him (vv. 18, 24).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Jerusalem, where the passover was kept and where Josiah died (vv. 1, 18, 24).</a:t>
            </a:r>
            <a:endParaRPr lang="en-US" sz="1500" dirty="0"/>
          </a:p>
          <a:p>
            <a:pPr marL="203200" indent="-203200">
              <a:spcAft>
                <a:spcPts val="600"/>
              </a:spcAft>
              <a:buSzPct val="100000"/>
              <a:buChar char="•"/>
            </a:pPr>
            <a:r>
              <a:rPr lang="en-US" sz="1500" dirty="0">
                <a:solidFill>
                  <a:schemeClr val="tx1"/>
                </a:solidFill>
              </a:rPr>
              <a:t>The house of the LORD, which Solomon built, where the ark was set (vv. 2-3).</a:t>
            </a:r>
            <a:endParaRPr lang="en-US" sz="1500" dirty="0"/>
          </a:p>
          <a:p>
            <a:pPr marL="203200" indent="-203200">
              <a:spcAft>
                <a:spcPts val="600"/>
              </a:spcAft>
              <a:buSzPct val="100000"/>
              <a:buChar char="•"/>
            </a:pPr>
            <a:r>
              <a:rPr lang="en-US" sz="1500" dirty="0">
                <a:solidFill>
                  <a:schemeClr val="tx1"/>
                </a:solidFill>
              </a:rPr>
              <a:t>The holy place, where the Levites stood by divisions (v. 5).</a:t>
            </a:r>
            <a:endParaRPr lang="en-US" sz="1500" dirty="0"/>
          </a:p>
          <a:p>
            <a:pPr marL="203200" indent="-203200">
              <a:spcAft>
                <a:spcPts val="600"/>
              </a:spcAft>
              <a:buSzPct val="100000"/>
              <a:buChar char="•"/>
            </a:pPr>
            <a:r>
              <a:rPr lang="en-US" sz="1500" dirty="0">
                <a:solidFill>
                  <a:schemeClr val="tx1"/>
                </a:solidFill>
              </a:rPr>
              <a:t>The altar of the LORD, where the burnt offerings were offered (v. 16).</a:t>
            </a:r>
            <a:endParaRPr lang="en-US" sz="1500" dirty="0"/>
          </a:p>
          <a:p>
            <a:pPr marL="203200" indent="-203200">
              <a:spcAft>
                <a:spcPts val="600"/>
              </a:spcAft>
              <a:buSzPct val="100000"/>
              <a:buChar char="•"/>
            </a:pPr>
            <a:r>
              <a:rPr lang="en-US" sz="1500" dirty="0">
                <a:solidFill>
                  <a:schemeClr val="tx1"/>
                </a:solidFill>
              </a:rPr>
              <a:t>Every gate of the house, where the porters waited (v. 15).</a:t>
            </a:r>
            <a:endParaRPr lang="en-US" sz="1500" dirty="0"/>
          </a:p>
          <a:p>
            <a:pPr marL="203200" indent="-203200">
              <a:spcAft>
                <a:spcPts val="600"/>
              </a:spcAft>
              <a:buSzPct val="100000"/>
              <a:buChar char="•"/>
            </a:pPr>
            <a:r>
              <a:rPr lang="en-US" sz="1500" dirty="0">
                <a:solidFill>
                  <a:schemeClr val="tx1"/>
                </a:solidFill>
              </a:rPr>
              <a:t>Charchemish by Euphrates, where Necho was going to fight (v. 20).</a:t>
            </a:r>
            <a:endParaRPr lang="en-US" sz="1500" dirty="0"/>
          </a:p>
          <a:p>
            <a:pPr marL="203200" indent="-203200">
              <a:spcAft>
                <a:spcPts val="600"/>
              </a:spcAft>
              <a:buSzPct val="100000"/>
              <a:buChar char="•"/>
            </a:pPr>
            <a:r>
              <a:rPr lang="en-US" sz="1500" dirty="0">
                <a:solidFill>
                  <a:schemeClr val="tx1"/>
                </a:solidFill>
              </a:rPr>
              <a:t>Egypt, Necho's kingdom (v. 20).</a:t>
            </a:r>
            <a:endParaRPr lang="en-US" sz="1500" dirty="0"/>
          </a:p>
          <a:p>
            <a:pPr marL="203200" indent="-203200">
              <a:spcAft>
                <a:spcPts val="600"/>
              </a:spcAft>
              <a:buSzPct val="100000"/>
              <a:buChar char="•"/>
            </a:pPr>
            <a:r>
              <a:rPr lang="en-US" sz="1500" dirty="0">
                <a:solidFill>
                  <a:schemeClr val="tx1"/>
                </a:solidFill>
              </a:rPr>
              <a:t>The valley of Megiddo, where Josiah was wounded (v. 22).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622–609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passover is kept on the fourteenth day of the first month (v. 1).</a:t>
            </a:r>
            <a:endParaRPr lang="en-US" sz="1600" dirty="0"/>
          </a:p>
          <a:p>
            <a:pPr marL="203200" indent="-203200">
              <a:spcAft>
                <a:spcPts val="1000"/>
              </a:spcAft>
              <a:buSzPct val="100000"/>
              <a:buChar char="•"/>
            </a:pPr>
            <a:r>
              <a:rPr lang="en-US" sz="1600" dirty="0">
                <a:solidFill>
                  <a:schemeClr val="tx1"/>
                </a:solidFill>
              </a:rPr>
              <a:t>It falls in the eighteenth year of Josiah, the same year the book was found (v. 19; 2 Chron 34:8).</a:t>
            </a:r>
            <a:endParaRPr lang="en-US" sz="1600" dirty="0"/>
          </a:p>
          <a:p>
            <a:pPr marL="203200" indent="-203200">
              <a:spcAft>
                <a:spcPts val="1000"/>
              </a:spcAft>
              <a:buSzPct val="100000"/>
              <a:buChar char="•"/>
            </a:pPr>
            <a:r>
              <a:rPr lang="en-US" sz="1600" dirty="0">
                <a:solidFill>
                  <a:schemeClr val="tx1"/>
                </a:solidFill>
              </a:rPr>
              <a:t>After all this, when the temple was prepared, Necho came up and Josiah fell at Megiddo (v. 20).</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622 BC (working) for the passover in Josiah's eighteenth year (v. 19).</a:t>
            </a:r>
            <a:endParaRPr lang="en-US" sz="1600" dirty="0"/>
          </a:p>
          <a:p>
            <a:pPr marL="203200" indent="-203200">
              <a:spcAft>
                <a:spcPts val="1000"/>
              </a:spcAft>
              <a:buSzPct val="100000"/>
              <a:buChar char="•"/>
            </a:pPr>
            <a:r>
              <a:rPr lang="en-US" sz="1600" dirty="0">
                <a:solidFill>
                  <a:schemeClr val="tx1"/>
                </a:solidFill>
              </a:rPr>
              <a:t>About 609 BC (derived) for Josiah's death at Megiddo, 31 years after his accession in 640 BC (working; 2 Chron 34:1).</a:t>
            </a:r>
            <a:endParaRPr lang="en-US" sz="1600" dirty="0"/>
          </a:p>
          <a:p>
            <a:pPr marL="203200" indent="-203200">
              <a:spcAft>
                <a:spcPts val="1000"/>
              </a:spcAft>
              <a:buSzPct val="100000"/>
              <a:buChar char="•"/>
            </a:pPr>
            <a:r>
              <a:rPr lang="en-US" sz="1600" dirty="0">
                <a:solidFill>
                  <a:schemeClr val="tx1"/>
                </a:solidFill>
              </a:rPr>
              <a:t>Necho's march toward Charchemish precedes the battle of Carchemish of 605 BC (stated; Jer 46:2).</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Love Gomer again. Hosea bought her for 15 shekels of silver, and 1.5 homers of barley. Hosea told her: You shall not play the harlot, nor shall you have a man, so I will also be toward you. For the sons of Israel will for many days be without king or prince, without sacrifice or sacred pillar, without ephod or household idols. But they will return to God and David their king. They will come trembling to YHWH and His goodness in the last days.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tells Hosea to love again an adulteress loved by another man, just as the LORD loves the children of Israel though they turn to other gods and love raisin cakes. Hosea buys her back for fifteen pieces of silver and a homer and a half of barley. He tells her she must wait for him many days, not playing the harlot or belonging to another man, and he will wait for her too. In the same way Israel will live many days without king or prince, sacrifice or pillar, ephod or household gods. Afterward they will return, seek the LORD their God and David their king, and come trembling to his goodness in the latter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The LORD tells Hosea to love an adulteress again; he buys her and bids her wait many days, as Israel shall wait, then return and seek David their king.</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“Love a woman … an adulteress,” as the LORD loves Israel (v. 1).</a:t>
            </a:r>
            <a:endParaRPr lang="en-US" sz="1400" dirty="0"/>
          </a:p>
          <a:p>
            <a:pPr marL="203200" indent="-203200">
              <a:spcAft>
                <a:spcPts val="500"/>
              </a:spcAft>
              <a:buSzPct val="100000"/>
              <a:buChar char="•"/>
            </a:pPr>
            <a:r>
              <a:rPr lang="en-US" sz="1400" dirty="0">
                <a:solidFill>
                  <a:schemeClr val="tx1"/>
                </a:solidFill>
              </a:rPr>
              <a:t>He bought her for silver and barley (v. 2).</a:t>
            </a:r>
            <a:endParaRPr lang="en-US" sz="1400" dirty="0"/>
          </a:p>
          <a:p>
            <a:pPr marL="203200" indent="-203200">
              <a:spcAft>
                <a:spcPts val="500"/>
              </a:spcAft>
              <a:buSzPct val="100000"/>
              <a:buChar char="•"/>
            </a:pPr>
            <a:r>
              <a:rPr lang="en-US" sz="1400" dirty="0">
                <a:solidFill>
                  <a:schemeClr val="tx1"/>
                </a:solidFill>
              </a:rPr>
              <a:t>“Thou shalt abide for me many days” (v. 3).</a:t>
            </a:r>
            <a:endParaRPr lang="en-US" sz="1400" dirty="0"/>
          </a:p>
          <a:p>
            <a:pPr marL="203200" indent="-203200">
              <a:spcAft>
                <a:spcPts val="500"/>
              </a:spcAft>
              <a:buSzPct val="100000"/>
              <a:buChar char="•"/>
            </a:pPr>
            <a:r>
              <a:rPr lang="en-US" sz="1400" dirty="0">
                <a:solidFill>
                  <a:schemeClr val="tx1"/>
                </a:solidFill>
              </a:rPr>
              <a:t>Israel shall abide without king or sacrifice (v. 4).</a:t>
            </a:r>
            <a:endParaRPr lang="en-US" sz="1400" dirty="0"/>
          </a:p>
          <a:p>
            <a:pPr marL="203200" indent="-203200">
              <a:spcAft>
                <a:spcPts val="500"/>
              </a:spcAft>
              <a:buSzPct val="100000"/>
              <a:buChar char="•"/>
            </a:pPr>
            <a:r>
              <a:rPr lang="en-US" sz="1400" dirty="0">
                <a:solidFill>
                  <a:schemeClr val="tx1"/>
                </a:solidFill>
              </a:rPr>
              <a:t>Afterward they shall seek the LORD and David their king (v. 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Hosea buying back his wife. Hos 1-2 give the same picture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No later passage quotes the words of this chapter. Jer 30:9 and Ezek 37:24 restate v. 5 and are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David their king</a:t>
            </a:r>
            <a:endParaRPr lang="en-US" sz="1500" dirty="0"/>
          </a:p>
          <a:p>
            <a:pPr marL="177800" indent="-177800">
              <a:spcAft>
                <a:spcPts val="300"/>
              </a:spcAft>
              <a:buSzPct val="100000"/>
              <a:buChar char="•"/>
            </a:pPr>
            <a:r>
              <a:rPr lang="en-US" sz="1400" b="1" dirty="0">
                <a:solidFill>
                  <a:schemeClr val="accent1"/>
                </a:solidFill>
              </a:rPr>
              <a:t>Jer 30:9. </a:t>
            </a:r>
            <a:pPr indent="0" marL="0">
              <a:spcAft>
                <a:spcPts val="300"/>
              </a:spcAft>
              <a:buNone/>
            </a:pPr>
            <a:r>
              <a:rPr lang="en-US" sz="1400" dirty="0">
                <a:solidFill>
                  <a:schemeClr val="tx1"/>
                </a:solidFill>
              </a:rPr>
              <a:t>But they shall serve the LORD their God, and David their king, whom I will raise up unto them, the same promise as v. 5.</a:t>
            </a:r>
            <a:endParaRPr lang="en-US" sz="1500" dirty="0"/>
          </a:p>
          <a:p>
            <a:pPr marL="177800" indent="-177800">
              <a:spcAft>
                <a:spcPts val="300"/>
              </a:spcAft>
              <a:buSzPct val="100000"/>
              <a:buChar char="•"/>
            </a:pPr>
            <a:r>
              <a:rPr lang="en-US" sz="1400" b="1" dirty="0">
                <a:solidFill>
                  <a:schemeClr val="accent1"/>
                </a:solidFill>
              </a:rPr>
              <a:t>Ezek 34:23. </a:t>
            </a:r>
            <a:pPr indent="0" marL="0">
              <a:spcAft>
                <a:spcPts val="300"/>
              </a:spcAft>
              <a:buNone/>
            </a:pPr>
            <a:r>
              <a:rPr lang="en-US" sz="1400" dirty="0">
                <a:solidFill>
                  <a:schemeClr val="tx1"/>
                </a:solidFill>
              </a:rPr>
              <a:t>And I will set up one shepherd over them, and he shall feed them, even my servant David, v. 5.</a:t>
            </a:r>
            <a:endParaRPr lang="en-US" sz="1500" dirty="0"/>
          </a:p>
          <a:p>
            <a:pPr marL="177800" indent="-177800">
              <a:spcAft>
                <a:spcPts val="300"/>
              </a:spcAft>
              <a:buSzPct val="100000"/>
              <a:buChar char="•"/>
            </a:pPr>
            <a:r>
              <a:rPr lang="en-US" sz="1400" b="1" dirty="0">
                <a:solidFill>
                  <a:schemeClr val="accent1"/>
                </a:solidFill>
              </a:rPr>
              <a:t>Ezek 37:24. </a:t>
            </a:r>
            <a:pPr indent="0" marL="0">
              <a:spcAft>
                <a:spcPts val="300"/>
              </a:spcAft>
              <a:buNone/>
            </a:pPr>
            <a:r>
              <a:rPr lang="en-US" sz="1400" dirty="0">
                <a:solidFill>
                  <a:schemeClr val="tx1"/>
                </a:solidFill>
              </a:rPr>
              <a:t>And David my servant shall be king over them, v. 5.</a:t>
            </a:r>
            <a:endParaRPr lang="en-US" sz="1500" dirty="0"/>
          </a:p>
          <a:p>
            <a:pPr marL="177800" indent="-177800">
              <a:spcAft>
                <a:spcPts val="300"/>
              </a:spcAft>
              <a:buSzPct val="100000"/>
              <a:buChar char="•"/>
            </a:pPr>
            <a:r>
              <a:rPr lang="en-US" sz="1400" b="1" dirty="0">
                <a:solidFill>
                  <a:schemeClr val="accent1"/>
                </a:solidFill>
              </a:rPr>
              <a:t>Luke 1:32. </a:t>
            </a:r>
            <a:pPr indent="0" marL="0">
              <a:spcAft>
                <a:spcPts val="300"/>
              </a:spcAft>
              <a:buNone/>
            </a:pPr>
            <a:r>
              <a:rPr lang="en-US" sz="1400" dirty="0">
                <a:solidFill>
                  <a:schemeClr val="tx1"/>
                </a:solidFill>
              </a:rPr>
              <a:t>and the Lord God shall give unto him the throne of his father David, Christ as the David of v. 5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Love a woman, an adulteress</a:t>
            </a:r>
            <a:endParaRPr lang="en-US" sz="1500" dirty="0"/>
          </a:p>
          <a:p>
            <a:pPr marL="177800" indent="-177800">
              <a:spcAft>
                <a:spcPts val="300"/>
              </a:spcAft>
              <a:buSzPct val="100000"/>
              <a:buChar char="•"/>
            </a:pPr>
            <a:r>
              <a:rPr lang="en-US" sz="1400" b="1" dirty="0">
                <a:solidFill>
                  <a:schemeClr val="accent1"/>
                </a:solidFill>
              </a:rPr>
              <a:t>Hos 1:2. </a:t>
            </a:r>
            <a:pPr indent="0" marL="0">
              <a:spcAft>
                <a:spcPts val="300"/>
              </a:spcAft>
              <a:buNone/>
            </a:pPr>
            <a:r>
              <a:rPr lang="en-US" sz="1400" dirty="0">
                <a:solidFill>
                  <a:schemeClr val="tx1"/>
                </a:solidFill>
              </a:rPr>
              <a:t>Go, take unto thee a wife of whoredoms, the first command, renewed in v. 1.</a:t>
            </a:r>
            <a:endParaRPr lang="en-US" sz="1500" dirty="0"/>
          </a:p>
          <a:p>
            <a:pPr marL="177800" indent="-177800">
              <a:spcAft>
                <a:spcPts val="300"/>
              </a:spcAft>
              <a:buSzPct val="100000"/>
              <a:buChar char="•"/>
            </a:pPr>
            <a:r>
              <a:rPr lang="en-US" sz="1400" b="1" dirty="0">
                <a:solidFill>
                  <a:schemeClr val="accent1"/>
                </a:solidFill>
              </a:rPr>
              <a:t>Jer 3:1. </a:t>
            </a:r>
            <a:pPr indent="0" marL="0">
              <a:spcAft>
                <a:spcPts val="300"/>
              </a:spcAft>
              <a:buNone/>
            </a:pPr>
            <a:r>
              <a:rPr lang="en-US" sz="1400" dirty="0">
                <a:solidFill>
                  <a:schemeClr val="tx1"/>
                </a:solidFill>
              </a:rPr>
              <a:t>but thou hast played the harlot with many lovers; yet return again to me, saith the LORD, the love of v. 1.</a:t>
            </a:r>
            <a:endParaRPr lang="en-US" sz="1500" dirty="0"/>
          </a:p>
          <a:p>
            <a:pPr marL="177800" indent="-177800">
              <a:spcAft>
                <a:spcPts val="300"/>
              </a:spcAft>
              <a:buSzPct val="100000"/>
              <a:buChar char="•"/>
            </a:pPr>
            <a:r>
              <a:rPr lang="en-US" sz="1400" b="1" dirty="0">
                <a:solidFill>
                  <a:schemeClr val="accent1"/>
                </a:solidFill>
              </a:rPr>
              <a:t>Rom 5:8. </a:t>
            </a:r>
            <a:pPr indent="0" marL="0">
              <a:spcAft>
                <a:spcPts val="300"/>
              </a:spcAft>
              <a:buNone/>
            </a:pPr>
            <a:r>
              <a:rPr lang="en-US" sz="1400" dirty="0">
                <a:solidFill>
                  <a:schemeClr val="tx1"/>
                </a:solidFill>
              </a:rPr>
              <a:t>But God commendeth his love toward us, in that, while we were yet sinners, Christ died for us, love for the unfaithful as in v. 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Bought for silver and barley</a:t>
            </a:r>
            <a:endParaRPr lang="en-US" sz="1500" dirty="0"/>
          </a:p>
          <a:p>
            <a:pPr marL="177800" indent="-177800">
              <a:spcAft>
                <a:spcPts val="300"/>
              </a:spcAft>
              <a:buSzPct val="100000"/>
              <a:buChar char="•"/>
            </a:pPr>
            <a:r>
              <a:rPr lang="en-US" sz="1400" b="1" dirty="0">
                <a:solidFill>
                  <a:schemeClr val="accent1"/>
                </a:solidFill>
              </a:rPr>
              <a:t>Exod 21:32. </a:t>
            </a:r>
            <a:pPr indent="0" marL="0">
              <a:spcAft>
                <a:spcPts val="300"/>
              </a:spcAft>
              <a:buNone/>
            </a:pPr>
            <a:r>
              <a:rPr lang="en-US" sz="1400" dirty="0">
                <a:solidFill>
                  <a:schemeClr val="tx1"/>
                </a:solidFill>
              </a:rPr>
              <a:t>he shall give unto their master thirty shekels of silver, the price of a slave, set beside v. 2 (interpretation).</a:t>
            </a:r>
            <a:endParaRPr lang="en-US" sz="1500" dirty="0"/>
          </a:p>
          <a:p>
            <a:pPr marL="177800" indent="-177800">
              <a:spcAft>
                <a:spcPts val="300"/>
              </a:spcAft>
              <a:buSzPct val="100000"/>
              <a:buChar char="•"/>
            </a:pPr>
            <a:r>
              <a:rPr lang="en-US" sz="1400" b="1" dirty="0">
                <a:solidFill>
                  <a:schemeClr val="accent1"/>
                </a:solidFill>
              </a:rPr>
              <a:t>1 Cor 6:20. </a:t>
            </a:r>
            <a:pPr indent="0" marL="0">
              <a:spcAft>
                <a:spcPts val="300"/>
              </a:spcAft>
              <a:buNone/>
            </a:pPr>
            <a:r>
              <a:rPr lang="en-US" sz="1400" dirty="0">
                <a:solidFill>
                  <a:schemeClr val="tx1"/>
                </a:solidFill>
              </a:rPr>
              <a:t>For ye are bought with a price, the buying of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Many days without a king</a:t>
            </a:r>
            <a:endParaRPr lang="en-US" sz="1500" dirty="0"/>
          </a:p>
          <a:p>
            <a:pPr marL="177800" indent="-177800">
              <a:spcAft>
                <a:spcPts val="300"/>
              </a:spcAft>
              <a:buSzPct val="100000"/>
              <a:buChar char="•"/>
            </a:pPr>
            <a:r>
              <a:rPr lang="en-US" sz="1400" b="1" dirty="0">
                <a:solidFill>
                  <a:schemeClr val="accent1"/>
                </a:solidFill>
              </a:rPr>
              <a:t>Hos 10:3. </a:t>
            </a:r>
            <a:pPr indent="0" marL="0">
              <a:spcAft>
                <a:spcPts val="300"/>
              </a:spcAft>
              <a:buNone/>
            </a:pPr>
            <a:r>
              <a:rPr lang="en-US" sz="1400" dirty="0">
                <a:solidFill>
                  <a:schemeClr val="tx1"/>
                </a:solidFill>
              </a:rPr>
              <a:t>For now they shall say, We have no king, the loss of v. 4.</a:t>
            </a:r>
            <a:endParaRPr lang="en-US" sz="1500" dirty="0"/>
          </a:p>
          <a:p>
            <a:pPr marL="177800" indent="-177800">
              <a:spcAft>
                <a:spcPts val="300"/>
              </a:spcAft>
              <a:buSzPct val="100000"/>
              <a:buChar char="•"/>
            </a:pPr>
            <a:r>
              <a:rPr lang="en-US" sz="1400" b="1" dirty="0">
                <a:solidFill>
                  <a:schemeClr val="accent1"/>
                </a:solidFill>
              </a:rPr>
              <a:t>2 Chron 15:3. </a:t>
            </a:r>
            <a:pPr indent="0" marL="0">
              <a:spcAft>
                <a:spcPts val="300"/>
              </a:spcAft>
              <a:buNone/>
            </a:pPr>
            <a:r>
              <a:rPr lang="en-US" sz="1400" dirty="0">
                <a:solidFill>
                  <a:schemeClr val="tx1"/>
                </a:solidFill>
              </a:rPr>
              <a:t>Now for a long season Israel hath been without the true God, and without a teaching priest, and without law, the long time of v. 4.</a:t>
            </a:r>
            <a:endParaRPr lang="en-US" sz="1500" dirty="0"/>
          </a:p>
          <a:p>
            <a:pPr marL="177800" indent="-177800">
              <a:spcAft>
                <a:spcPts val="300"/>
              </a:spcAft>
              <a:buSzPct val="100000"/>
              <a:buChar char="•"/>
            </a:pPr>
            <a:r>
              <a:rPr lang="en-US" sz="1400" b="1" dirty="0">
                <a:solidFill>
                  <a:schemeClr val="accent1"/>
                </a:solidFill>
              </a:rPr>
              <a:t>Luke 21:24. </a:t>
            </a:r>
            <a:pPr indent="0" marL="0">
              <a:spcAft>
                <a:spcPts val="300"/>
              </a:spcAft>
              <a:buNone/>
            </a:pPr>
            <a:r>
              <a:rPr lang="en-US" sz="1400" dirty="0">
                <a:solidFill>
                  <a:schemeClr val="tx1"/>
                </a:solidFill>
              </a:rPr>
              <a:t>and Jerusalem shall be trodden down of the Gentiles, until the times of the Gentiles be fulfilled, the many days of v. 4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Without image and teraphim</a:t>
            </a:r>
            <a:endParaRPr lang="en-US" sz="1500" dirty="0"/>
          </a:p>
          <a:p>
            <a:pPr marL="177800" indent="-177800">
              <a:spcAft>
                <a:spcPts val="300"/>
              </a:spcAft>
              <a:buSzPct val="100000"/>
              <a:buChar char="•"/>
            </a:pPr>
            <a:r>
              <a:rPr lang="en-US" sz="1400" b="1" dirty="0">
                <a:solidFill>
                  <a:schemeClr val="accent1"/>
                </a:solidFill>
              </a:rPr>
              <a:t>Judg 17:5. </a:t>
            </a:r>
            <a:pPr indent="0" marL="0">
              <a:spcAft>
                <a:spcPts val="300"/>
              </a:spcAft>
              <a:buNone/>
            </a:pPr>
            <a:r>
              <a:rPr lang="en-US" sz="1400" dirty="0">
                <a:solidFill>
                  <a:schemeClr val="tx1"/>
                </a:solidFill>
              </a:rPr>
              <a:t>and made an ephod, and teraphim, the ephod and teraphim of v. 4.</a:t>
            </a:r>
            <a:endParaRPr lang="en-US" sz="1500" dirty="0"/>
          </a:p>
          <a:p>
            <a:pPr marL="177800" indent="-177800">
              <a:spcAft>
                <a:spcPts val="300"/>
              </a:spcAft>
              <a:buSzPct val="100000"/>
              <a:buChar char="•"/>
            </a:pPr>
            <a:r>
              <a:rPr lang="en-US" sz="1400" b="1" dirty="0">
                <a:solidFill>
                  <a:schemeClr val="accent1"/>
                </a:solidFill>
              </a:rPr>
              <a:t>Zech 13:2. </a:t>
            </a:r>
            <a:pPr indent="0" marL="0">
              <a:spcAft>
                <a:spcPts val="300"/>
              </a:spcAft>
              <a:buNone/>
            </a:pPr>
            <a:r>
              <a:rPr lang="en-US" sz="1400" dirty="0">
                <a:solidFill>
                  <a:schemeClr val="tx1"/>
                </a:solidFill>
              </a:rPr>
              <a:t>I will cut off the names of the idols out of the land, the idols gone in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Return and seek the LORD in the latter days</a:t>
            </a:r>
            <a:endParaRPr lang="en-US" sz="1500" dirty="0"/>
          </a:p>
          <a:p>
            <a:pPr marL="177800" indent="-177800">
              <a:spcAft>
                <a:spcPts val="300"/>
              </a:spcAft>
              <a:buSzPct val="100000"/>
              <a:buChar char="•"/>
            </a:pPr>
            <a:r>
              <a:rPr lang="en-US" sz="1400" b="1" dirty="0">
                <a:solidFill>
                  <a:schemeClr val="accent1"/>
                </a:solidFill>
              </a:rPr>
              <a:t>Deut 4:30. </a:t>
            </a:r>
            <a:pPr indent="0" marL="0">
              <a:spcAft>
                <a:spcPts val="300"/>
              </a:spcAft>
              <a:buNone/>
            </a:pPr>
            <a:r>
              <a:rPr lang="en-US" sz="1400" dirty="0">
                <a:solidFill>
                  <a:schemeClr val="tx1"/>
                </a:solidFill>
              </a:rPr>
              <a:t>even in the latter days, if thou turn to the LORD thy God, the latter days of v. 5.</a:t>
            </a:r>
            <a:endParaRPr lang="en-US" sz="1500" dirty="0"/>
          </a:p>
          <a:p>
            <a:pPr marL="177800" indent="-177800">
              <a:spcAft>
                <a:spcPts val="300"/>
              </a:spcAft>
              <a:buSzPct val="100000"/>
              <a:buChar char="•"/>
            </a:pPr>
            <a:r>
              <a:rPr lang="en-US" sz="1400" b="1" dirty="0">
                <a:solidFill>
                  <a:schemeClr val="accent1"/>
                </a:solidFill>
              </a:rPr>
              <a:t>Hos 5:15. </a:t>
            </a:r>
            <a:pPr indent="0" marL="0">
              <a:spcAft>
                <a:spcPts val="300"/>
              </a:spcAft>
              <a:buNone/>
            </a:pPr>
            <a:r>
              <a:rPr lang="en-US" sz="1400" dirty="0">
                <a:solidFill>
                  <a:schemeClr val="tx1"/>
                </a:solidFill>
              </a:rPr>
              <a:t>till they acknowledge their offence, and seek my face, the seeking of v. 5.</a:t>
            </a:r>
            <a:endParaRPr lang="en-US" sz="1500" dirty="0"/>
          </a:p>
          <a:p>
            <a:pPr marL="177800" indent="-177800">
              <a:spcAft>
                <a:spcPts val="300"/>
              </a:spcAft>
              <a:buSzPct val="100000"/>
              <a:buChar char="•"/>
            </a:pPr>
            <a:r>
              <a:rPr lang="en-US" sz="1400" b="1" dirty="0">
                <a:solidFill>
                  <a:schemeClr val="accent1"/>
                </a:solidFill>
              </a:rPr>
              <a:t>Jer 50:4. </a:t>
            </a:r>
            <a:pPr indent="0" marL="0">
              <a:spcAft>
                <a:spcPts val="300"/>
              </a:spcAft>
              <a:buNone/>
            </a:pPr>
            <a:r>
              <a:rPr lang="en-US" sz="1400" dirty="0">
                <a:solidFill>
                  <a:schemeClr val="tx1"/>
                </a:solidFill>
              </a:rPr>
              <a:t>they shall go, and seek the LORD their God, v. 5.</a:t>
            </a:r>
            <a:endParaRPr lang="en-US" sz="1500" dirty="0"/>
          </a:p>
          <a:p>
            <a:pPr marL="177800" indent="-177800">
              <a:spcAft>
                <a:spcPts val="300"/>
              </a:spcAft>
              <a:buSzPct val="100000"/>
              <a:buChar char="•"/>
            </a:pPr>
            <a:r>
              <a:rPr lang="en-US" sz="1400" b="1" dirty="0">
                <a:solidFill>
                  <a:schemeClr val="accent1"/>
                </a:solidFill>
              </a:rPr>
              <a:t>Rom 11:26. </a:t>
            </a:r>
            <a:pPr indent="0" marL="0">
              <a:spcAft>
                <a:spcPts val="300"/>
              </a:spcAft>
              <a:buNone/>
            </a:pPr>
            <a:r>
              <a:rPr lang="en-US" sz="1400" dirty="0">
                <a:solidFill>
                  <a:schemeClr val="tx1"/>
                </a:solidFill>
              </a:rPr>
              <a:t>And so all Israel shall be saved, the return of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Kings 17:6. </a:t>
            </a:r>
            <a:pPr indent="0" marL="0">
              <a:spcAft>
                <a:spcPts val="300"/>
              </a:spcAft>
              <a:buNone/>
            </a:pPr>
            <a:r>
              <a:rPr lang="en-US" sz="1400" dirty="0">
                <a:solidFill>
                  <a:schemeClr val="tx1"/>
                </a:solidFill>
              </a:rPr>
              <a:t>the king of Assyria took Samaria, and carried Israel away into Assyria, the end of the northern kingdom foretold in v. 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“Go yet” can be read “Go again” (ESV), with “again” belonging either to “said” or to “go”; the woman is not named, and readers debate whether she is Gomer (Hos 1:3) or another woman.</a:t>
            </a:r>
            <a:endParaRPr lang="en-US" sz="1500" dirty="0"/>
          </a:p>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“beloved of her friend” is “loved by another man” (ESV); the Hebrew "rea‘" can mean companion, lover or husband, so some take it as Hosea himself.</a:t>
            </a:r>
            <a:endParaRPr lang="en-US" sz="1500" dirty="0"/>
          </a:p>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“flagons of wine” is “cakes of raisins” (ESV), likely eaten at pagan festivals.</a:t>
            </a:r>
            <a:endParaRPr lang="en-US" sz="1500" dirty="0"/>
          </a:p>
          <a:p>
            <a:pPr indent="0" marL="0">
              <a:spcAft>
                <a:spcPts val="800"/>
              </a:spcAft>
              <a:buNone/>
            </a:pPr>
            <a:r>
              <a:rPr lang="en-US" sz="1500" b="1" dirty="0">
                <a:solidFill>
                  <a:schemeClr val="accent1"/>
                </a:solidFill>
              </a:rPr>
              <a:t>v. 2. </a:t>
            </a:r>
            <a:pPr indent="0" marL="0">
              <a:spcAft>
                <a:spcPts val="800"/>
              </a:spcAft>
              <a:buNone/>
            </a:pPr>
            <a:r>
              <a:rPr lang="en-US" sz="1500" dirty="0">
                <a:solidFill>
                  <a:schemeClr val="tx1"/>
                </a:solidFill>
              </a:rPr>
              <a:t>“bought” ("karah") is a rare verb, perhaps “bargained for.” “An homer … and an half homer” is “a homer and a lethech” (ESV); the Septuagint reads a homer of barley and a skin of wine.</a:t>
            </a:r>
            <a:endParaRPr lang="en-US" sz="1500" dirty="0"/>
          </a:p>
          <a:p>
            <a:pPr indent="0" marL="0">
              <a:spcAft>
                <a:spcPts val="800"/>
              </a:spcAft>
              <a:buNone/>
            </a:pPr>
            <a:r>
              <a:rPr lang="en-US" sz="1500" b="1" dirty="0">
                <a:solidFill>
                  <a:schemeClr val="accent1"/>
                </a:solidFill>
              </a:rPr>
              <a:t>v. 2. </a:t>
            </a:r>
            <a:pPr indent="0" marL="0">
              <a:spcAft>
                <a:spcPts val="800"/>
              </a:spcAft>
              <a:buNone/>
            </a:pPr>
            <a:r>
              <a:rPr lang="en-US" sz="1500" dirty="0">
                <a:solidFill>
                  <a:schemeClr val="tx1"/>
                </a:solidFill>
              </a:rPr>
              <a:t>“fifteen pieces of silver” are fifteen shekels.</a:t>
            </a:r>
            <a:endParaRPr lang="en-US" sz="1500" dirty="0"/>
          </a:p>
          <a:p>
            <a:pPr indent="0" marL="0">
              <a:spcAft>
                <a:spcPts val="800"/>
              </a:spcAft>
              <a:buNone/>
            </a:pPr>
            <a:r>
              <a:rPr lang="en-US" sz="1500" b="1" dirty="0">
                <a:solidFill>
                  <a:schemeClr val="accent1"/>
                </a:solidFill>
              </a:rPr>
              <a:t>v. 3. </a:t>
            </a:r>
            <a:pPr indent="0" marL="0">
              <a:spcAft>
                <a:spcPts val="800"/>
              </a:spcAft>
              <a:buNone/>
            </a:pPr>
            <a:r>
              <a:rPr lang="en-US" sz="1500" dirty="0">
                <a:solidFill>
                  <a:schemeClr val="tx1"/>
                </a:solidFill>
              </a:rPr>
              <a:t>“so will I also be for thee” is “so will I also be to you” (ESV): Hosea also keeps apart from her for the waiting time.</a:t>
            </a:r>
            <a:endParaRPr lang="en-US" sz="1500" dirty="0"/>
          </a:p>
          <a:p>
            <a:pPr indent="0" marL="0">
              <a:spcAft>
                <a:spcPts val="800"/>
              </a:spcAft>
              <a:buNone/>
            </a:pPr>
            <a:r>
              <a:rPr lang="en-US" sz="1500" b="1" dirty="0">
                <a:solidFill>
                  <a:schemeClr val="accent1"/>
                </a:solidFill>
              </a:rPr>
              <a:t>v. 4. </a:t>
            </a:r>
            <a:pPr indent="0" marL="0">
              <a:spcAft>
                <a:spcPts val="800"/>
              </a:spcAft>
              <a:buNone/>
            </a:pPr>
            <a:r>
              <a:rPr lang="en-US" sz="1500" dirty="0">
                <a:solidFill>
                  <a:schemeClr val="tx1"/>
                </a:solidFill>
              </a:rPr>
              <a:t>“image” is “pillar” ("matstsebah," ESV), a standing stone; “teraphim” are household gods; the “ephod” was a priestly garment used in seeking guidance.</a:t>
            </a:r>
            <a:endParaRPr lang="en-US" sz="1500" dirty="0"/>
          </a:p>
          <a:p>
            <a:pPr indent="0" marL="0">
              <a:spcAft>
                <a:spcPts val="800"/>
              </a:spcAft>
              <a:buNone/>
            </a:pPr>
            <a:r>
              <a:rPr lang="en-US" sz="1500" b="1" dirty="0">
                <a:solidFill>
                  <a:schemeClr val="accent1"/>
                </a:solidFill>
              </a:rPr>
              <a:t>v. 5. </a:t>
            </a:r>
            <a:pPr indent="0" marL="0">
              <a:spcAft>
                <a:spcPts val="800"/>
              </a:spcAft>
              <a:buNone/>
            </a:pPr>
            <a:r>
              <a:rPr lang="en-US" sz="1500" dirty="0">
                <a:solidFill>
                  <a:schemeClr val="tx1"/>
                </a:solidFill>
              </a:rPr>
              <a:t>“shall fear the LORD and his goodness” is literally “come trembling to the LORD and to his goodness” (ESV).</a:t>
            </a:r>
            <a:endParaRPr lang="en-US" sz="1500" dirty="0"/>
          </a:p>
          <a:p>
            <a:pPr indent="0" marL="0">
              <a:spcAft>
                <a:spcPts val="800"/>
              </a:spcAft>
              <a:buNone/>
            </a:pPr>
            <a:r>
              <a:rPr lang="en-US" sz="1500" b="1" dirty="0">
                <a:solidFill>
                  <a:schemeClr val="accent1"/>
                </a:solidFill>
              </a:rPr>
              <a:t>v. 5. </a:t>
            </a:r>
            <a:pPr indent="0" marL="0">
              <a:spcAft>
                <a:spcPts val="800"/>
              </a:spcAft>
              <a:buNone/>
            </a:pPr>
            <a:r>
              <a:rPr lang="en-US" sz="1500" dirty="0">
                <a:solidFill>
                  <a:schemeClr val="tx1"/>
                </a:solidFill>
              </a:rPr>
              <a:t>“David their king” is read as the coming Son of David; the Aramaic Targum renders it “the Messiah son of David.” “The latter days” ("acharit hayyamim") points to the end of the age.</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LORD, who loves Israel and tells Hosea to love the woman (vv. 1, 5).</a:t>
            </a:r>
            <a:endParaRPr lang="en-US" sz="1400" dirty="0"/>
          </a:p>
          <a:p>
            <a:pPr marL="203200" indent="-203200">
              <a:spcAft>
                <a:spcPts val="600"/>
              </a:spcAft>
              <a:buSzPct val="100000"/>
              <a:buChar char="•"/>
            </a:pPr>
            <a:r>
              <a:rPr lang="en-US" sz="1400" dirty="0">
                <a:solidFill>
                  <a:schemeClr val="tx1"/>
                </a:solidFill>
              </a:rPr>
              <a:t>Hosea (“me”), the prophet, who buys the woman and tells her to wait (vv. 1–3).</a:t>
            </a:r>
            <a:endParaRPr lang="en-US" sz="1400" dirty="0"/>
          </a:p>
          <a:p>
            <a:pPr marL="203200" indent="-203200">
              <a:spcAft>
                <a:spcPts val="600"/>
              </a:spcAft>
              <a:buSzPct val="100000"/>
              <a:buChar char="•"/>
            </a:pPr>
            <a:r>
              <a:rPr lang="en-US" sz="1400" dirty="0">
                <a:solidFill>
                  <a:schemeClr val="tx1"/>
                </a:solidFill>
              </a:rPr>
              <a:t>The woman, an adulteress loved by another man, perhaps Gomer (vv. 1–3; Hos 1:3).</a:t>
            </a:r>
            <a:endParaRPr lang="en-US" sz="1400" dirty="0"/>
          </a:p>
          <a:p>
            <a:pPr marL="203200" indent="-203200">
              <a:spcAft>
                <a:spcPts val="600"/>
              </a:spcAft>
              <a:buSzPct val="100000"/>
              <a:buChar char="•"/>
            </a:pPr>
            <a:r>
              <a:rPr lang="en-US" sz="1400" dirty="0">
                <a:solidFill>
                  <a:schemeClr val="tx1"/>
                </a:solidFill>
              </a:rPr>
              <a:t>Her lover (“her friend”) (v. 1).</a:t>
            </a:r>
            <a:endParaRPr lang="en-US" sz="1400" dirty="0"/>
          </a:p>
          <a:p>
            <a:pPr marL="203200" indent="-203200">
              <a:spcAft>
                <a:spcPts val="600"/>
              </a:spcAft>
              <a:buSzPct val="100000"/>
              <a:buChar char="•"/>
            </a:pPr>
            <a:r>
              <a:rPr lang="en-US" sz="1400" dirty="0">
                <a:solidFill>
                  <a:schemeClr val="tx1"/>
                </a:solidFill>
              </a:rPr>
              <a:t>The children of Israel, who look to other gods, will be without king or worship, and will return (vv. 1, 4–5).</a:t>
            </a:r>
            <a:endParaRPr lang="en-US" sz="1400" dirty="0"/>
          </a:p>
          <a:p>
            <a:pPr marL="203200" indent="-203200">
              <a:spcAft>
                <a:spcPts val="600"/>
              </a:spcAft>
              <a:buSzPct val="100000"/>
              <a:buChar char="•"/>
            </a:pPr>
            <a:r>
              <a:rPr lang="en-US" sz="1400" dirty="0">
                <a:solidFill>
                  <a:schemeClr val="tx1"/>
                </a:solidFill>
              </a:rPr>
              <a:t>David their king, whom they will seek in the latter days (v. 5).</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No place is named in the chapter.</a:t>
            </a:r>
            <a:endParaRPr lang="en-US" sz="1400" dirty="0"/>
          </a:p>
          <a:p>
            <a:pPr marL="203200" indent="-203200">
              <a:spcAft>
                <a:spcPts val="600"/>
              </a:spcAft>
              <a:buSzPct val="100000"/>
              <a:buChar char="•"/>
            </a:pPr>
            <a:r>
              <a:rPr lang="en-US" sz="1400" dirty="0">
                <a:solidFill>
                  <a:schemeClr val="tx1"/>
                </a:solidFill>
              </a:rPr>
              <a:t>The northern kingdom of Israel, where Hosea lived and prophesied, and where the woman’s purchase likely took place (vv. 1–3; Hos 1:1).</a:t>
            </a:r>
            <a:endParaRPr lang="en-US" sz="1400" dirty="0"/>
          </a:p>
          <a:p>
            <a:pPr marL="203200" indent="-203200">
              <a:spcAft>
                <a:spcPts val="600"/>
              </a:spcAft>
              <a:buSzPct val="100000"/>
              <a:buChar char="•"/>
            </a:pPr>
            <a:r>
              <a:rPr lang="en-US" sz="1400" dirty="0">
                <a:solidFill>
                  <a:schemeClr val="tx1"/>
                </a:solidFill>
              </a:rPr>
              <a:t>The lands of exile, where Israel will abide “many days” without king or worship, chiefly Assyria (v. 4; 2 Kgs 17:6; Hos 11:5).</a:t>
            </a:r>
            <a:endParaRPr lang="en-US" sz="1400" dirty="0"/>
          </a:p>
          <a:p>
            <a:pPr marL="203200" indent="-203200">
              <a:spcAft>
                <a:spcPts val="600"/>
              </a:spcAft>
              <a:buSzPct val="100000"/>
              <a:buChar char="•"/>
            </a:pPr>
            <a:r>
              <a:rPr lang="en-US" sz="1400" dirty="0">
                <a:solidFill>
                  <a:schemeClr val="tx1"/>
                </a:solidFill>
              </a:rPr>
              <a:t>The return to “the LORD their God, and David their king” (v. 5), when Judah and Israel appoint themselves “one head” (Hos 1:11).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755–750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Hosea’s first marriage and children (Hos 1:2–9) come before this chapter; “Go yet” (v. 1) points back to them.</a:t>
            </a:r>
            <a:endParaRPr lang="en-US" sz="1600" dirty="0"/>
          </a:p>
          <a:p>
            <a:pPr marL="203200" indent="-203200">
              <a:spcAft>
                <a:spcPts val="1000"/>
              </a:spcAft>
              <a:buSzPct val="100000"/>
              <a:buChar char="•"/>
            </a:pPr>
            <a:r>
              <a:rPr lang="en-US" sz="1600" dirty="0">
                <a:solidFill>
                  <a:schemeClr val="tx1"/>
                </a:solidFill>
              </a:rPr>
              <a:t>Israel still has a king and its own shrines when Hosea speaks (vv. 1, 4), before the fall of Samaria (2 Kgs 17:6).</a:t>
            </a:r>
            <a:endParaRPr lang="en-US" sz="1600" dirty="0"/>
          </a:p>
          <a:p>
            <a:pPr marL="203200" indent="-203200">
              <a:spcAft>
                <a:spcPts val="1000"/>
              </a:spcAft>
              <a:buSzPct val="100000"/>
              <a:buChar char="•"/>
            </a:pPr>
            <a:r>
              <a:rPr lang="en-US" sz="1600" dirty="0">
                <a:solidFill>
                  <a:schemeClr val="tx1"/>
                </a:solidFill>
              </a:rPr>
              <a:t>The “many days” without king, sacrifice or idols (v. 4) follow the fall of the northern kingdom and its exile.</a:t>
            </a:r>
            <a:endParaRPr lang="en-US" sz="1600" dirty="0"/>
          </a:p>
          <a:p>
            <a:pPr marL="203200" indent="-203200">
              <a:spcAft>
                <a:spcPts val="1000"/>
              </a:spcAft>
              <a:buSzPct val="100000"/>
              <a:buChar char="•"/>
            </a:pPr>
            <a:r>
              <a:rPr lang="en-US" sz="1600" dirty="0">
                <a:solidFill>
                  <a:schemeClr val="tx1"/>
                </a:solidFill>
              </a:rPr>
              <a:t>The return and the seeking of David their king come “afterward … in the latter days” (v. 5), still in the future.</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Dean’s chronology has no row for Hos 3 (nor for any chapter of Hosea), so the dates below are derived.</a:t>
            </a:r>
            <a:endParaRPr lang="en-US" sz="1600" dirty="0"/>
          </a:p>
          <a:p>
            <a:pPr marL="203200" indent="-203200">
              <a:spcAft>
                <a:spcPts val="1000"/>
              </a:spcAft>
              <a:buSzPct val="100000"/>
              <a:buChar char="•"/>
            </a:pPr>
            <a:r>
              <a:rPr lang="en-US" sz="1600" dirty="0">
                <a:solidFill>
                  <a:schemeClr val="tx1"/>
                </a:solidFill>
              </a:rPr>
              <a:t>Anchor row: 2 Kgs 17 = 722 BC, fall of Samaria and end of the northern kingdom (stated). Nearby rows: 2 Kgs 18–19 = 701 BC (stated).</a:t>
            </a:r>
            <a:endParaRPr lang="en-US" sz="1600" dirty="0"/>
          </a:p>
          <a:p>
            <a:pPr marL="203200" indent="-203200">
              <a:spcAft>
                <a:spcPts val="1000"/>
              </a:spcAft>
              <a:buSzPct val="100000"/>
              <a:buChar char="•"/>
            </a:pPr>
            <a:r>
              <a:rPr lang="en-US" sz="1600" dirty="0">
                <a:solidFill>
                  <a:schemeClr val="tx1"/>
                </a:solidFill>
              </a:rPr>
              <a:t>Derived: Hosea prophesied under Uzziah, Jotham, Ahaz and Hezekiah of Judah and Jeroboam II of Israel (Hos 1:1), about 760–715 BC (derived, using common Thiele reign dates, not Dean’s file).</a:t>
            </a:r>
            <a:endParaRPr lang="en-US" sz="1600" dirty="0"/>
          </a:p>
          <a:p>
            <a:pPr marL="203200" indent="-203200">
              <a:spcAft>
                <a:spcPts val="1000"/>
              </a:spcAft>
              <a:buSzPct val="100000"/>
              <a:buChar char="•"/>
            </a:pPr>
            <a:r>
              <a:rPr lang="en-US" sz="1600" dirty="0">
                <a:solidFill>
                  <a:schemeClr val="tx1"/>
                </a:solidFill>
              </a:rPr>
              <a:t>Hos 3, like Hos 1–2, most likely falls early in that ministry, about 755–750 BC (derived), and in any case before 722 BC (stated).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went from Athens to Corinth, found Aquila &amp; Priscilla, Jews recently expelled from Rome. They were tent-makers like Paul. When Silas &amp; Timothy came, Paul devoted himself completely to the word. Went next door to the house of Titius Justus. Crispus believed. Night vision to Paul promise of protection. 18 months. Gallio. Sosthenes beaten. Cenchrea, brief at Ephesus (leave Pris/Aqui), to Antioch with report. Pris &amp; Aqui instruct Apollos at Ephesus, he to Corinth.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left Athens for Corinth, where he found Aquila and his wife Priscilla, Jews lately come from Italy because Claudius had commanded all Jews to depart from Rome. They were tentmakers like Paul, so he abode with them and wrought. When Silas and Timotheus came from Macedonia, he testified that Jesus was Christ, and when the Jews blasphemed, he turned to the Gentiles. Crispus believed, and the Lord told Paul in a vision, Be not afraid. He stayed a year and six months. Gallio would not judge the Jews' charge. Paul sailed by Ephesus to Caesarea and Antioch, then strengthened the disciples in Galatia. Aquila and Priscilla taught Apollos the way of God more perfectly.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Paul works with Aquila and Priscilla at Corinth, stays 18 months after a vision, is brought before Gallio, returns to Antioch; Apollos is taught the way more perfectly.</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Paul departed from Athens and came to Corinth, and found Aquila and his wife Priscilla, lately come from Italy, because Claudius had commanded all Jews to depart from Rome (vv. 1-2).</a:t>
            </a:r>
            <a:endParaRPr lang="en-US" sz="1400" dirty="0"/>
          </a:p>
          <a:p>
            <a:pPr marL="203200" indent="-203200">
              <a:spcAft>
                <a:spcPts val="500"/>
              </a:spcAft>
              <a:buSzPct val="100000"/>
              <a:buChar char="•"/>
            </a:pPr>
            <a:r>
              <a:rPr lang="en-US" sz="1400" dirty="0">
                <a:solidFill>
                  <a:schemeClr val="tx1"/>
                </a:solidFill>
              </a:rPr>
              <a:t>He abode with them, for they were tentmakers, and reasoned in the synagogue every sabbath (vv. 3-4).</a:t>
            </a:r>
            <a:endParaRPr lang="en-US" sz="1400" dirty="0"/>
          </a:p>
          <a:p>
            <a:pPr marL="203200" indent="-203200">
              <a:spcAft>
                <a:spcPts val="500"/>
              </a:spcAft>
              <a:buSzPct val="100000"/>
              <a:buChar char="•"/>
            </a:pPr>
            <a:r>
              <a:rPr lang="en-US" sz="1400" dirty="0">
                <a:solidFill>
                  <a:schemeClr val="tx1"/>
                </a:solidFill>
              </a:rPr>
              <a:t>When Silas and Timotheus came, Paul testified that Jesus was Christ. When the Jews blasphemed, he said, Your blood be upon your own heads; from henceforth I will go unto the Gentiles (vv. 5-6).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He entered the house of Justus, joined hard to the synagogue. Crispus, the chief ruler of the synagogue, believed with all his house (vv. 7-8).</a:t>
            </a:r>
            <a:endParaRPr lang="en-US" sz="1400" dirty="0"/>
          </a:p>
          <a:p>
            <a:pPr marL="203200" indent="-203200">
              <a:spcAft>
                <a:spcPts val="500"/>
              </a:spcAft>
              <a:buSzPct val="100000"/>
              <a:buChar char="•"/>
            </a:pPr>
            <a:r>
              <a:rPr lang="en-US" sz="1400" dirty="0">
                <a:solidFill>
                  <a:schemeClr val="tx1"/>
                </a:solidFill>
              </a:rPr>
              <a:t>The Lord said in a vision, Be not afraid, but speak: for I have much people in this city. He continued a year and six months (vv. 9-11).</a:t>
            </a:r>
            <a:endParaRPr lang="en-US" sz="1400" dirty="0"/>
          </a:p>
          <a:p>
            <a:pPr marL="203200" indent="-203200">
              <a:spcAft>
                <a:spcPts val="500"/>
              </a:spcAft>
              <a:buSzPct val="100000"/>
              <a:buChar char="•"/>
            </a:pPr>
            <a:r>
              <a:rPr lang="en-US" sz="1400" dirty="0">
                <a:solidFill>
                  <a:schemeClr val="tx1"/>
                </a:solidFill>
              </a:rPr>
              <a:t>When Gallio was the deputy of Achaia, the Jews brought Paul to the judgment seat. Gallio said, I will be no judge of such matters. The Greeks beat Sosthenes, and Gallio cared for none of those things (vv. 12-17).</a:t>
            </a:r>
            <a:endParaRPr lang="en-US" sz="1400" dirty="0"/>
          </a:p>
          <a:p>
            <a:pPr marL="203200" indent="-203200">
              <a:spcAft>
                <a:spcPts val="500"/>
              </a:spcAft>
              <a:buSzPct val="100000"/>
              <a:buChar char="•"/>
            </a:pPr>
            <a:r>
              <a:rPr lang="en-US" sz="1400" dirty="0">
                <a:solidFill>
                  <a:schemeClr val="tx1"/>
                </a:solidFill>
              </a:rPr>
              <a:t>Paul shaved his head in Cenchrea, for he had a vow, and sailed with Priscilla and Aquila to Ephesus. He went on to Caesarea and Antioch, then through Galatia and Phrygia (vv. 18-23).</a:t>
            </a:r>
            <a:endParaRPr lang="en-US" sz="1400" dirty="0"/>
          </a:p>
          <a:p>
            <a:pPr marL="203200" indent="-203200">
              <a:spcAft>
                <a:spcPts val="500"/>
              </a:spcAft>
              <a:buSzPct val="100000"/>
              <a:buChar char="•"/>
            </a:pPr>
            <a:r>
              <a:rPr lang="en-US" sz="1400" dirty="0">
                <a:solidFill>
                  <a:schemeClr val="tx1"/>
                </a:solidFill>
              </a:rPr>
              <a:t>Apollos, mighty in the scriptures, knew only the baptism of John. Aquila and Priscilla expounded unto him the way of God more perfectly. In Achaia he mightily convinced the Jews that Jesus was Christ (vv. 24-28).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Corinth and the visit to Ephesus. 1 Cor 1-3 and 2 Cor 11 recall the Corinth visit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 The promise of v. 10 echoes Jer 1:8,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work at Corinth</a:t>
            </a:r>
            <a:endParaRPr lang="en-US" sz="1500" dirty="0"/>
          </a:p>
          <a:p>
            <a:pPr marL="177800" indent="-177800">
              <a:spcAft>
                <a:spcPts val="300"/>
              </a:spcAft>
              <a:buSzPct val="100000"/>
              <a:buChar char="•"/>
            </a:pPr>
            <a:r>
              <a:rPr lang="en-US" sz="1400" b="1" dirty="0">
                <a:solidFill>
                  <a:schemeClr val="accent1"/>
                </a:solidFill>
              </a:rPr>
              <a:t>1 Cor 2:3. </a:t>
            </a:r>
            <a:pPr indent="0" marL="0">
              <a:spcAft>
                <a:spcPts val="300"/>
              </a:spcAft>
              <a:buNone/>
            </a:pPr>
            <a:r>
              <a:rPr lang="en-US" sz="1400" dirty="0">
                <a:solidFill>
                  <a:schemeClr val="tx1"/>
                </a:solidFill>
              </a:rPr>
              <a:t>And I was with you in weakness, and in fear, and in much trembling, Paul's state when he came in vv. 1, 9.</a:t>
            </a:r>
            <a:endParaRPr lang="en-US" sz="1500" dirty="0"/>
          </a:p>
          <a:p>
            <a:pPr marL="177800" indent="-177800">
              <a:spcAft>
                <a:spcPts val="300"/>
              </a:spcAft>
              <a:buSzPct val="100000"/>
              <a:buChar char="•"/>
            </a:pPr>
            <a:r>
              <a:rPr lang="en-US" sz="1400" b="1" dirty="0">
                <a:solidFill>
                  <a:schemeClr val="accent1"/>
                </a:solidFill>
              </a:rPr>
              <a:t>1 Cor 1:14. </a:t>
            </a:r>
            <a:pPr indent="0" marL="0">
              <a:spcAft>
                <a:spcPts val="300"/>
              </a:spcAft>
              <a:buNone/>
            </a:pPr>
            <a:r>
              <a:rPr lang="en-US" sz="1400" dirty="0">
                <a:solidFill>
                  <a:schemeClr val="tx1"/>
                </a:solidFill>
              </a:rPr>
              <a:t>I thank God that I baptized none of you, but Crispus and Gaius, Crispus of v. 8.</a:t>
            </a:r>
            <a:endParaRPr lang="en-US" sz="1500" dirty="0"/>
          </a:p>
          <a:p>
            <a:pPr marL="177800" indent="-177800">
              <a:spcAft>
                <a:spcPts val="300"/>
              </a:spcAft>
              <a:buSzPct val="100000"/>
              <a:buChar char="•"/>
            </a:pPr>
            <a:r>
              <a:rPr lang="en-US" sz="1400" b="1" dirty="0">
                <a:solidFill>
                  <a:schemeClr val="accent1"/>
                </a:solidFill>
              </a:rPr>
              <a:t>1 Cor 3:6. </a:t>
            </a:r>
            <a:pPr indent="0" marL="0">
              <a:spcAft>
                <a:spcPts val="300"/>
              </a:spcAft>
              <a:buNone/>
            </a:pPr>
            <a:r>
              <a:rPr lang="en-US" sz="1400" dirty="0">
                <a:solidFill>
                  <a:schemeClr val="tx1"/>
                </a:solidFill>
              </a:rPr>
              <a:t>I have planted, Apollos watered; but God gave the increase, Paul's planting in v. 11 and the work of Apollos in vv. 27-28.</a:t>
            </a:r>
            <a:endParaRPr lang="en-US" sz="1500" dirty="0"/>
          </a:p>
          <a:p>
            <a:pPr marL="177800" indent="-177800">
              <a:spcAft>
                <a:spcPts val="300"/>
              </a:spcAft>
              <a:buSzPct val="100000"/>
              <a:buChar char="•"/>
            </a:pPr>
            <a:r>
              <a:rPr lang="en-US" sz="1400" b="1" dirty="0">
                <a:solidFill>
                  <a:schemeClr val="accent1"/>
                </a:solidFill>
              </a:rPr>
              <a:t>2 Cor 11:9. </a:t>
            </a:r>
            <a:pPr indent="0" marL="0">
              <a:spcAft>
                <a:spcPts val="300"/>
              </a:spcAft>
              <a:buNone/>
            </a:pPr>
            <a:r>
              <a:rPr lang="en-US" sz="1400" dirty="0">
                <a:solidFill>
                  <a:schemeClr val="tx1"/>
                </a:solidFill>
              </a:rPr>
              <a:t>And when I was present with you, and wanted, I was chargeable to no man, the tentmaking of v. 3.</a:t>
            </a:r>
            <a:endParaRPr lang="en-US" sz="1500" dirty="0"/>
          </a:p>
          <a:p>
            <a:pPr marL="177800" indent="-177800">
              <a:spcAft>
                <a:spcPts val="300"/>
              </a:spcAft>
              <a:buSzPct val="100000"/>
              <a:buChar char="•"/>
            </a:pPr>
            <a:r>
              <a:rPr lang="en-US" sz="1400" b="1" dirty="0">
                <a:solidFill>
                  <a:schemeClr val="accent1"/>
                </a:solidFill>
              </a:rPr>
              <a:t>1 Thess 3:6. </a:t>
            </a:r>
            <a:pPr indent="0" marL="0">
              <a:spcAft>
                <a:spcPts val="300"/>
              </a:spcAft>
              <a:buNone/>
            </a:pPr>
            <a:r>
              <a:rPr lang="en-US" sz="1400" dirty="0">
                <a:solidFill>
                  <a:schemeClr val="tx1"/>
                </a:solidFill>
              </a:rPr>
              <a:t>But now when Timotheus came from you unto us, the coming of Silas and Timothy in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Working with his own hands</a:t>
            </a:r>
            <a:endParaRPr lang="en-US" sz="1500" dirty="0"/>
          </a:p>
          <a:p>
            <a:pPr marL="177800" indent="-177800">
              <a:spcAft>
                <a:spcPts val="300"/>
              </a:spcAft>
              <a:buSzPct val="100000"/>
              <a:buChar char="•"/>
            </a:pPr>
            <a:r>
              <a:rPr lang="en-US" sz="1400" b="1" dirty="0">
                <a:solidFill>
                  <a:schemeClr val="accent1"/>
                </a:solidFill>
              </a:rPr>
              <a:t>Acts 20:34. </a:t>
            </a:r>
            <a:pPr indent="0" marL="0">
              <a:spcAft>
                <a:spcPts val="300"/>
              </a:spcAft>
              <a:buNone/>
            </a:pPr>
            <a:r>
              <a:rPr lang="en-US" sz="1400" dirty="0">
                <a:solidFill>
                  <a:schemeClr val="tx1"/>
                </a:solidFill>
              </a:rPr>
              <a:t>Yea, ye yourselves know, that these hands have ministered unto my necessities, v. 3.</a:t>
            </a:r>
            <a:endParaRPr lang="en-US" sz="1500" dirty="0"/>
          </a:p>
          <a:p>
            <a:pPr marL="177800" indent="-177800">
              <a:spcAft>
                <a:spcPts val="300"/>
              </a:spcAft>
              <a:buSzPct val="100000"/>
              <a:buChar char="•"/>
            </a:pPr>
            <a:r>
              <a:rPr lang="en-US" sz="1400" b="1" dirty="0">
                <a:solidFill>
                  <a:schemeClr val="accent1"/>
                </a:solidFill>
              </a:rPr>
              <a:t>2 Thess 3:8. </a:t>
            </a:r>
            <a:pPr indent="0" marL="0">
              <a:spcAft>
                <a:spcPts val="300"/>
              </a:spcAft>
              <a:buNone/>
            </a:pPr>
            <a:r>
              <a:rPr lang="en-US" sz="1400" dirty="0">
                <a:solidFill>
                  <a:schemeClr val="tx1"/>
                </a:solidFill>
              </a:rPr>
              <a:t>Neither did we eat any man's bread for nought; but wrought with labour and travail night and day, v. 3.</a:t>
            </a:r>
            <a:endParaRPr lang="en-US" sz="1500" dirty="0"/>
          </a:p>
          <a:p>
            <a:pPr marL="177800" indent="-177800">
              <a:spcAft>
                <a:spcPts val="300"/>
              </a:spcAft>
              <a:buSzPct val="100000"/>
              <a:buChar char="•"/>
            </a:pPr>
            <a:r>
              <a:rPr lang="en-US" sz="1400" b="1" dirty="0">
                <a:solidFill>
                  <a:schemeClr val="accent1"/>
                </a:solidFill>
              </a:rPr>
              <a:t>1 Cor 4:12. </a:t>
            </a:r>
            <a:pPr indent="0" marL="0">
              <a:spcAft>
                <a:spcPts val="300"/>
              </a:spcAft>
              <a:buNone/>
            </a:pPr>
            <a:r>
              <a:rPr lang="en-US" sz="1400" dirty="0">
                <a:solidFill>
                  <a:schemeClr val="tx1"/>
                </a:solidFill>
              </a:rPr>
              <a:t>And labour, working with our own hands,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Aquila and Priscilla</a:t>
            </a:r>
            <a:endParaRPr lang="en-US" sz="1500" dirty="0"/>
          </a:p>
          <a:p>
            <a:pPr marL="177800" indent="-177800">
              <a:spcAft>
                <a:spcPts val="300"/>
              </a:spcAft>
              <a:buSzPct val="100000"/>
              <a:buChar char="•"/>
            </a:pPr>
            <a:r>
              <a:rPr lang="en-US" sz="1400" b="1" dirty="0">
                <a:solidFill>
                  <a:schemeClr val="accent1"/>
                </a:solidFill>
              </a:rPr>
              <a:t>Rom 16:3-4. </a:t>
            </a:r>
            <a:pPr indent="0" marL="0">
              <a:spcAft>
                <a:spcPts val="300"/>
              </a:spcAft>
              <a:buNone/>
            </a:pPr>
            <a:r>
              <a:rPr lang="en-US" sz="1400" dirty="0">
                <a:solidFill>
                  <a:schemeClr val="tx1"/>
                </a:solidFill>
              </a:rPr>
              <a:t>Greet Priscilla and Aquila my helpers in Christ Jesus: Who have for my life laid down their own necks, the couple of vv. 2, 18, 26.</a:t>
            </a:r>
            <a:endParaRPr lang="en-US" sz="1500" dirty="0"/>
          </a:p>
          <a:p>
            <a:pPr marL="177800" indent="-177800">
              <a:spcAft>
                <a:spcPts val="300"/>
              </a:spcAft>
              <a:buSzPct val="100000"/>
              <a:buChar char="•"/>
            </a:pPr>
            <a:r>
              <a:rPr lang="en-US" sz="1400" b="1" dirty="0">
                <a:solidFill>
                  <a:schemeClr val="accent1"/>
                </a:solidFill>
              </a:rPr>
              <a:t>1 Cor 16:19. </a:t>
            </a:r>
            <a:pPr indent="0" marL="0">
              <a:spcAft>
                <a:spcPts val="300"/>
              </a:spcAft>
              <a:buNone/>
            </a:pPr>
            <a:r>
              <a:rPr lang="en-US" sz="1400" dirty="0">
                <a:solidFill>
                  <a:schemeClr val="tx1"/>
                </a:solidFill>
              </a:rPr>
              <a:t>Aquila and Priscilla salute you much in the Lord, with the church that is in their house, the couple still at Ephesus after v. 19.</a:t>
            </a:r>
            <a:endParaRPr lang="en-US" sz="1500" dirty="0"/>
          </a:p>
          <a:p>
            <a:pPr marL="177800" indent="-177800">
              <a:spcAft>
                <a:spcPts val="300"/>
              </a:spcAft>
              <a:buSzPct val="100000"/>
              <a:buChar char="•"/>
            </a:pPr>
            <a:r>
              <a:rPr lang="en-US" sz="1400" b="1" dirty="0">
                <a:solidFill>
                  <a:schemeClr val="accent1"/>
                </a:solidFill>
              </a:rPr>
              <a:t>2 Tim 4:19. </a:t>
            </a:r>
            <a:pPr indent="0" marL="0">
              <a:spcAft>
                <a:spcPts val="300"/>
              </a:spcAft>
              <a:buNone/>
            </a:pPr>
            <a:r>
              <a:rPr lang="en-US" sz="1400" dirty="0">
                <a:solidFill>
                  <a:schemeClr val="tx1"/>
                </a:solidFill>
              </a:rPr>
              <a:t>Salute Prisca and Aquila,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Your blood be upon your own heads</a:t>
            </a:r>
            <a:endParaRPr lang="en-US" sz="1500" dirty="0"/>
          </a:p>
          <a:p>
            <a:pPr marL="177800" indent="-177800">
              <a:spcAft>
                <a:spcPts val="300"/>
              </a:spcAft>
              <a:buSzPct val="100000"/>
              <a:buChar char="•"/>
            </a:pPr>
            <a:r>
              <a:rPr lang="en-US" sz="1400" b="1" dirty="0">
                <a:solidFill>
                  <a:schemeClr val="accent1"/>
                </a:solidFill>
              </a:rPr>
              <a:t>Ezek 33:4. </a:t>
            </a:r>
            <a:pPr indent="0" marL="0">
              <a:spcAft>
                <a:spcPts val="300"/>
              </a:spcAft>
              <a:buNone/>
            </a:pPr>
            <a:r>
              <a:rPr lang="en-US" sz="1400" dirty="0">
                <a:solidFill>
                  <a:schemeClr val="tx1"/>
                </a:solidFill>
              </a:rPr>
              <a:t>his blood shall be upon his own head, the watchman's words behind v. 6.</a:t>
            </a:r>
            <a:endParaRPr lang="en-US" sz="1500" dirty="0"/>
          </a:p>
          <a:p>
            <a:pPr marL="177800" indent="-177800">
              <a:spcAft>
                <a:spcPts val="300"/>
              </a:spcAft>
              <a:buSzPct val="100000"/>
              <a:buChar char="•"/>
            </a:pPr>
            <a:r>
              <a:rPr lang="en-US" sz="1400" b="1" dirty="0">
                <a:solidFill>
                  <a:schemeClr val="accent1"/>
                </a:solidFill>
              </a:rPr>
              <a:t>Acts 13:46. </a:t>
            </a:r>
            <a:pPr indent="0" marL="0">
              <a:spcAft>
                <a:spcPts val="300"/>
              </a:spcAft>
              <a:buNone/>
            </a:pPr>
            <a:r>
              <a:rPr lang="en-US" sz="1400" dirty="0">
                <a:solidFill>
                  <a:schemeClr val="tx1"/>
                </a:solidFill>
              </a:rPr>
              <a:t>lo, we turn to the Gentiles, the same turning as v. 6.</a:t>
            </a:r>
            <a:endParaRPr lang="en-US" sz="1500" dirty="0"/>
          </a:p>
          <a:p>
            <a:pPr marL="177800" indent="-177800">
              <a:spcAft>
                <a:spcPts val="300"/>
              </a:spcAft>
              <a:buSzPct val="100000"/>
              <a:buChar char="•"/>
            </a:pPr>
            <a:r>
              <a:rPr lang="en-US" sz="1400" b="1" dirty="0">
                <a:solidFill>
                  <a:schemeClr val="accent1"/>
                </a:solidFill>
              </a:rPr>
              <a:t>Acts 20:26. </a:t>
            </a:r>
            <a:pPr indent="0" marL="0">
              <a:spcAft>
                <a:spcPts val="300"/>
              </a:spcAft>
              <a:buNone/>
            </a:pPr>
            <a:r>
              <a:rPr lang="en-US" sz="1400" dirty="0">
                <a:solidFill>
                  <a:schemeClr val="tx1"/>
                </a:solidFill>
              </a:rPr>
              <a:t>I am pure from the blood of all men, v. 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Be not afraid, I am with thee</a:t>
            </a:r>
            <a:endParaRPr lang="en-US" sz="1500" dirty="0"/>
          </a:p>
          <a:p>
            <a:pPr marL="177800" indent="-177800">
              <a:spcAft>
                <a:spcPts val="300"/>
              </a:spcAft>
              <a:buSzPct val="100000"/>
              <a:buChar char="•"/>
            </a:pPr>
            <a:r>
              <a:rPr lang="en-US" sz="1400" b="1" dirty="0">
                <a:solidFill>
                  <a:schemeClr val="accent1"/>
                </a:solidFill>
              </a:rPr>
              <a:t>Jer 1:8. </a:t>
            </a:r>
            <a:pPr indent="0" marL="0">
              <a:spcAft>
                <a:spcPts val="300"/>
              </a:spcAft>
              <a:buNone/>
            </a:pPr>
            <a:r>
              <a:rPr lang="en-US" sz="1400" dirty="0">
                <a:solidFill>
                  <a:schemeClr val="tx1"/>
                </a:solidFill>
              </a:rPr>
              <a:t>Be not afraid of their faces: for I am with thee to deliver thee, saith the LORD, the promise of vv. 9-10.</a:t>
            </a:r>
            <a:endParaRPr lang="en-US" sz="1500" dirty="0"/>
          </a:p>
          <a:p>
            <a:pPr marL="177800" indent="-177800">
              <a:spcAft>
                <a:spcPts val="300"/>
              </a:spcAft>
              <a:buSzPct val="100000"/>
              <a:buChar char="•"/>
            </a:pPr>
            <a:r>
              <a:rPr lang="en-US" sz="1400" b="1" dirty="0">
                <a:solidFill>
                  <a:schemeClr val="accent1"/>
                </a:solidFill>
              </a:rPr>
              <a:t>Isa 41:10. </a:t>
            </a:r>
            <a:pPr indent="0" marL="0">
              <a:spcAft>
                <a:spcPts val="300"/>
              </a:spcAft>
              <a:buNone/>
            </a:pPr>
            <a:r>
              <a:rPr lang="en-US" sz="1400" dirty="0">
                <a:solidFill>
                  <a:schemeClr val="tx1"/>
                </a:solidFill>
              </a:rPr>
              <a:t>Fear thou not; for I am with thee, v. 10.</a:t>
            </a:r>
            <a:endParaRPr lang="en-US" sz="1500" dirty="0"/>
          </a:p>
          <a:p>
            <a:pPr marL="177800" indent="-177800">
              <a:spcAft>
                <a:spcPts val="300"/>
              </a:spcAft>
              <a:buSzPct val="100000"/>
              <a:buChar char="•"/>
            </a:pPr>
            <a:r>
              <a:rPr lang="en-US" sz="1400" b="1" dirty="0">
                <a:solidFill>
                  <a:schemeClr val="accent1"/>
                </a:solidFill>
              </a:rPr>
              <a:t>Matt 28:20. </a:t>
            </a:r>
            <a:pPr indent="0" marL="0">
              <a:spcAft>
                <a:spcPts val="300"/>
              </a:spcAft>
              <a:buNone/>
            </a:pPr>
            <a:r>
              <a:rPr lang="en-US" sz="1400" dirty="0">
                <a:solidFill>
                  <a:schemeClr val="tx1"/>
                </a:solidFill>
              </a:rPr>
              <a:t>and, lo, I am with you alway, even unto the end of the world, v. 10.</a:t>
            </a:r>
            <a:endParaRPr lang="en-US" sz="1500" dirty="0"/>
          </a:p>
          <a:p>
            <a:pPr marL="177800" indent="-177800">
              <a:spcAft>
                <a:spcPts val="300"/>
              </a:spcAft>
              <a:buSzPct val="100000"/>
              <a:buChar char="•"/>
            </a:pPr>
            <a:r>
              <a:rPr lang="en-US" sz="1400" b="1" dirty="0">
                <a:solidFill>
                  <a:schemeClr val="accent1"/>
                </a:solidFill>
              </a:rPr>
              <a:t>Acts 23:11. </a:t>
            </a:r>
            <a:pPr indent="0" marL="0">
              <a:spcAft>
                <a:spcPts val="300"/>
              </a:spcAft>
              <a:buNone/>
            </a:pPr>
            <a:r>
              <a:rPr lang="en-US" sz="1400" dirty="0">
                <a:solidFill>
                  <a:schemeClr val="tx1"/>
                </a:solidFill>
              </a:rPr>
              <a:t>Be of good cheer, Paul, another night vision like v. 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Apollos, mighty in the scriptures</a:t>
            </a:r>
            <a:endParaRPr lang="en-US" sz="1500" dirty="0"/>
          </a:p>
          <a:p>
            <a:pPr marL="177800" indent="-177800">
              <a:spcAft>
                <a:spcPts val="300"/>
              </a:spcAft>
              <a:buSzPct val="100000"/>
              <a:buChar char="•"/>
            </a:pPr>
            <a:r>
              <a:rPr lang="en-US" sz="1400" b="1" dirty="0">
                <a:solidFill>
                  <a:schemeClr val="accent1"/>
                </a:solidFill>
              </a:rPr>
              <a:t>Acts 19:3-4. </a:t>
            </a:r>
            <a:pPr indent="0" marL="0">
              <a:spcAft>
                <a:spcPts val="300"/>
              </a:spcAft>
              <a:buNone/>
            </a:pPr>
            <a:r>
              <a:rPr lang="en-US" sz="1400" dirty="0">
                <a:solidFill>
                  <a:schemeClr val="tx1"/>
                </a:solidFill>
              </a:rPr>
              <a:t>Unto John's baptism. Then said Paul, John verily baptized with the baptism of repentance, the baptism of John that Apollos knew in v. 25.</a:t>
            </a:r>
            <a:endParaRPr lang="en-US" sz="1500" dirty="0"/>
          </a:p>
          <a:p>
            <a:pPr marL="177800" indent="-177800">
              <a:spcAft>
                <a:spcPts val="300"/>
              </a:spcAft>
              <a:buSzPct val="100000"/>
              <a:buChar char="•"/>
            </a:pPr>
            <a:r>
              <a:rPr lang="en-US" sz="1400" b="1" dirty="0">
                <a:solidFill>
                  <a:schemeClr val="accent1"/>
                </a:solidFill>
              </a:rPr>
              <a:t>1 Cor 3:4. </a:t>
            </a:r>
            <a:pPr indent="0" marL="0">
              <a:spcAft>
                <a:spcPts val="300"/>
              </a:spcAft>
              <a:buNone/>
            </a:pPr>
            <a:r>
              <a:rPr lang="en-US" sz="1400" dirty="0">
                <a:solidFill>
                  <a:schemeClr val="tx1"/>
                </a:solidFill>
              </a:rPr>
              <a:t>For while one saith, I am of Paul; and another, I am of Apollos; are ye not carnal?, the following that grew from vv. 27-28.</a:t>
            </a:r>
            <a:endParaRPr lang="en-US" sz="1500" dirty="0"/>
          </a:p>
          <a:p>
            <a:pPr marL="177800" indent="-177800">
              <a:spcAft>
                <a:spcPts val="300"/>
              </a:spcAft>
              <a:buSzPct val="100000"/>
              <a:buChar char="•"/>
            </a:pPr>
            <a:r>
              <a:rPr lang="en-US" sz="1400" b="1" dirty="0">
                <a:solidFill>
                  <a:schemeClr val="accent1"/>
                </a:solidFill>
              </a:rPr>
              <a:t>1 Cor 16:12. </a:t>
            </a:r>
            <a:pPr indent="0" marL="0">
              <a:spcAft>
                <a:spcPts val="300"/>
              </a:spcAft>
              <a:buNone/>
            </a:pPr>
            <a:r>
              <a:rPr lang="en-US" sz="1400" dirty="0">
                <a:solidFill>
                  <a:schemeClr val="tx1"/>
                </a:solidFill>
              </a:rPr>
              <a:t>As touching our brother Apollos, v. 24.</a:t>
            </a:r>
            <a:endParaRPr lang="en-US" sz="1500" dirty="0"/>
          </a:p>
          <a:p>
            <a:pPr marL="177800" indent="-177800">
              <a:spcAft>
                <a:spcPts val="300"/>
              </a:spcAft>
              <a:buSzPct val="100000"/>
              <a:buChar char="•"/>
            </a:pPr>
            <a:r>
              <a:rPr lang="en-US" sz="1400" b="1" dirty="0">
                <a:solidFill>
                  <a:schemeClr val="accent1"/>
                </a:solidFill>
              </a:rPr>
              <a:t>Titus 3:13. </a:t>
            </a:r>
            <a:pPr indent="0" marL="0">
              <a:spcAft>
                <a:spcPts val="300"/>
              </a:spcAft>
              <a:buNone/>
            </a:pPr>
            <a:r>
              <a:rPr lang="en-US" sz="1400" dirty="0">
                <a:solidFill>
                  <a:schemeClr val="tx1"/>
                </a:solidFill>
              </a:rPr>
              <a:t>Bring Zenas the lawyer and Apollos on their journey diligently, v. 27.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Num 6:18. </a:t>
            </a:r>
            <a:pPr indent="0" marL="0">
              <a:spcAft>
                <a:spcPts val="300"/>
              </a:spcAft>
              <a:buNone/>
            </a:pPr>
            <a:r>
              <a:rPr lang="en-US" sz="1400" dirty="0">
                <a:solidFill>
                  <a:schemeClr val="tx1"/>
                </a:solidFill>
              </a:rPr>
              <a:t>And the Nazarite shall shave the head of his separation, the vow and shorn head of v. 18 (interpretation).</a:t>
            </a:r>
            <a:endParaRPr lang="en-US" sz="1500" dirty="0"/>
          </a:p>
          <a:p>
            <a:pPr marL="177800" indent="-177800">
              <a:spcAft>
                <a:spcPts val="300"/>
              </a:spcAft>
              <a:buSzPct val="100000"/>
              <a:buChar char="•"/>
            </a:pPr>
            <a:r>
              <a:rPr lang="en-US" sz="1400" b="1" dirty="0">
                <a:solidFill>
                  <a:schemeClr val="accent1"/>
                </a:solidFill>
              </a:rPr>
              <a:t>Acts 21:24. </a:t>
            </a:r>
            <a:pPr indent="0" marL="0">
              <a:spcAft>
                <a:spcPts val="300"/>
              </a:spcAft>
              <a:buNone/>
            </a:pPr>
            <a:r>
              <a:rPr lang="en-US" sz="1400" dirty="0">
                <a:solidFill>
                  <a:schemeClr val="tx1"/>
                </a:solidFill>
              </a:rPr>
              <a:t>that they may shave their heads, a later vow like v. 18.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Tentmakers is "skēnopoioi." Some take it as leatherworkers, since tents were often made of leather.</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Pressed in the spirit follows the later Greek text. Older manuscripts read "tō logō," pressed by the word, which the ESV gives as occupied with the word.</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Justus is Titius Justus in many manuscripts and in the ESV and NIV.</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Deputy is proconsul, "anthypatos." The ESV and NIV read proconsul.</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All the Greeks follows the later text. Older manuscripts read simply all of them.</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Having shorn his head is a vow-cutting. The Greek leaves it open whether Paul or Aquila had the vow, but most take it as Paul.</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I must by all means keep this feast that cometh in Jerusalem is missing from older manuscripts. The ESV and NIV omit it.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Paul, who taught at Corinth and travelled to Antioch (vv. 1-23).</a:t>
            </a:r>
            <a:endParaRPr lang="en-US" sz="1500" dirty="0"/>
          </a:p>
          <a:p>
            <a:pPr marL="203200" indent="-203200">
              <a:spcAft>
                <a:spcPts val="600"/>
              </a:spcAft>
              <a:buSzPct val="100000"/>
              <a:buChar char="•"/>
            </a:pPr>
            <a:r>
              <a:rPr lang="en-US" sz="1500" dirty="0">
                <a:solidFill>
                  <a:schemeClr val="tx1"/>
                </a:solidFill>
              </a:rPr>
              <a:t>Aquila, born in Pontus, and his wife Priscilla, tentmakers (vv. 2-3, 18-19, 26).</a:t>
            </a:r>
            <a:endParaRPr lang="en-US" sz="1500" dirty="0"/>
          </a:p>
          <a:p>
            <a:pPr marL="203200" indent="-203200">
              <a:spcAft>
                <a:spcPts val="600"/>
              </a:spcAft>
              <a:buSzPct val="100000"/>
              <a:buChar char="•"/>
            </a:pPr>
            <a:r>
              <a:rPr lang="en-US" sz="1500" dirty="0">
                <a:solidFill>
                  <a:schemeClr val="tx1"/>
                </a:solidFill>
              </a:rPr>
              <a:t>Claudius, who commanded the Jews to depart from Rome (v. 2).</a:t>
            </a:r>
            <a:endParaRPr lang="en-US" sz="1500" dirty="0"/>
          </a:p>
          <a:p>
            <a:pPr marL="203200" indent="-203200">
              <a:spcAft>
                <a:spcPts val="600"/>
              </a:spcAft>
              <a:buSzPct val="100000"/>
              <a:buChar char="•"/>
            </a:pPr>
            <a:r>
              <a:rPr lang="en-US" sz="1500" dirty="0">
                <a:solidFill>
                  <a:schemeClr val="tx1"/>
                </a:solidFill>
              </a:rPr>
              <a:t>Silas and Timotheus, who came from Macedonia (v. 5).</a:t>
            </a:r>
            <a:endParaRPr lang="en-US" sz="1500" dirty="0"/>
          </a:p>
          <a:p>
            <a:pPr marL="203200" indent="-203200">
              <a:spcAft>
                <a:spcPts val="600"/>
              </a:spcAft>
              <a:buSzPct val="100000"/>
              <a:buChar char="•"/>
            </a:pPr>
            <a:r>
              <a:rPr lang="en-US" sz="1500" dirty="0">
                <a:solidFill>
                  <a:schemeClr val="tx1"/>
                </a:solidFill>
              </a:rPr>
              <a:t>The Jews who opposed and blasphemed, and the Greeks who were persuaded (vv. 4-6, 12-13).</a:t>
            </a:r>
            <a:endParaRPr lang="en-US" sz="1500" dirty="0"/>
          </a:p>
          <a:p>
            <a:pPr marL="203200" indent="-203200">
              <a:spcAft>
                <a:spcPts val="600"/>
              </a:spcAft>
              <a:buSzPct val="100000"/>
              <a:buChar char="•"/>
            </a:pPr>
            <a:r>
              <a:rPr lang="en-US" sz="1500" dirty="0">
                <a:solidFill>
                  <a:schemeClr val="tx1"/>
                </a:solidFill>
              </a:rPr>
              <a:t>Justus, one that worshipped God, whose house joined the synagogue (v. 7).</a:t>
            </a:r>
            <a:endParaRPr lang="en-US" sz="1500" dirty="0"/>
          </a:p>
          <a:p>
            <a:pPr marL="203200" indent="-203200">
              <a:spcAft>
                <a:spcPts val="600"/>
              </a:spcAft>
              <a:buSzPct val="100000"/>
              <a:buChar char="•"/>
            </a:pPr>
            <a:r>
              <a:rPr lang="en-US" sz="1500" dirty="0">
                <a:solidFill>
                  <a:schemeClr val="tx1"/>
                </a:solidFill>
              </a:rPr>
              <a:t>Crispus, the chief ruler of the synagogue, who believed with all his house (v. 8).</a:t>
            </a:r>
            <a:endParaRPr lang="en-US" sz="1500" dirty="0"/>
          </a:p>
          <a:p>
            <a:pPr marL="203200" indent="-203200">
              <a:spcAft>
                <a:spcPts val="600"/>
              </a:spcAft>
              <a:buSzPct val="100000"/>
              <a:buChar char="•"/>
            </a:pPr>
            <a:r>
              <a:rPr lang="en-US" sz="1500" dirty="0">
                <a:solidFill>
                  <a:schemeClr val="tx1"/>
                </a:solidFill>
              </a:rPr>
              <a:t>The Lord, who spoke to Paul in a vision (vv. 9-10).</a:t>
            </a:r>
            <a:endParaRPr lang="en-US" sz="1500" dirty="0"/>
          </a:p>
          <a:p>
            <a:pPr marL="203200" indent="-203200">
              <a:spcAft>
                <a:spcPts val="600"/>
              </a:spcAft>
              <a:buSzPct val="100000"/>
              <a:buChar char="•"/>
            </a:pPr>
            <a:r>
              <a:rPr lang="en-US" sz="1500" dirty="0">
                <a:solidFill>
                  <a:schemeClr val="tx1"/>
                </a:solidFill>
              </a:rPr>
              <a:t>Gallio, the deputy of Achaia (vv. 12-17).</a:t>
            </a:r>
            <a:endParaRPr lang="en-US" sz="1500" dirty="0"/>
          </a:p>
          <a:p>
            <a:pPr marL="203200" indent="-203200">
              <a:spcAft>
                <a:spcPts val="600"/>
              </a:spcAft>
              <a:buSzPct val="100000"/>
              <a:buChar char="•"/>
            </a:pPr>
            <a:r>
              <a:rPr lang="en-US" sz="1500" dirty="0">
                <a:solidFill>
                  <a:schemeClr val="tx1"/>
                </a:solidFill>
              </a:rPr>
              <a:t>Sosthenes, the chief ruler of the synagogue, who was beaten (v. 17).</a:t>
            </a:r>
            <a:endParaRPr lang="en-US" sz="1500" dirty="0"/>
          </a:p>
          <a:p>
            <a:pPr marL="203200" indent="-203200">
              <a:spcAft>
                <a:spcPts val="600"/>
              </a:spcAft>
              <a:buSzPct val="100000"/>
              <a:buChar char="•"/>
            </a:pPr>
            <a:r>
              <a:rPr lang="en-US" sz="1500" dirty="0">
                <a:solidFill>
                  <a:schemeClr val="tx1"/>
                </a:solidFill>
              </a:rPr>
              <a:t>Apollos, born at Alexandria, eloquent and mighty in the scriptures (vv. 24-28).</a:t>
            </a:r>
            <a:endParaRPr lang="en-US" sz="1500" dirty="0"/>
          </a:p>
          <a:p>
            <a:pPr marL="203200" indent="-203200">
              <a:spcAft>
                <a:spcPts val="600"/>
              </a:spcAft>
              <a:buSzPct val="100000"/>
              <a:buChar char="•"/>
            </a:pPr>
            <a:r>
              <a:rPr lang="en-US" sz="1500" dirty="0">
                <a:solidFill>
                  <a:schemeClr val="tx1"/>
                </a:solidFill>
              </a:rPr>
              <a:t>The disciples and brethren at Ephesus, Caesarea, Antioch, Galatia, and Phrygia (vv. 22-23, 27).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Athens, which Paul departed (v. 1).</a:t>
            </a:r>
            <a:endParaRPr lang="en-US" sz="1500" dirty="0"/>
          </a:p>
          <a:p>
            <a:pPr marL="203200" indent="-203200">
              <a:spcAft>
                <a:spcPts val="600"/>
              </a:spcAft>
              <a:buSzPct val="100000"/>
              <a:buChar char="•"/>
            </a:pPr>
            <a:r>
              <a:rPr lang="en-US" sz="1500" dirty="0">
                <a:solidFill>
                  <a:schemeClr val="tx1"/>
                </a:solidFill>
              </a:rPr>
              <a:t>Corinth, where Paul stayed a year and six months (vv. 1, 8-11).</a:t>
            </a:r>
            <a:endParaRPr lang="en-US" sz="1500" dirty="0"/>
          </a:p>
          <a:p>
            <a:pPr marL="203200" indent="-203200">
              <a:spcAft>
                <a:spcPts val="600"/>
              </a:spcAft>
              <a:buSzPct val="100000"/>
              <a:buChar char="•"/>
            </a:pPr>
            <a:r>
              <a:rPr lang="en-US" sz="1500" dirty="0">
                <a:solidFill>
                  <a:schemeClr val="tx1"/>
                </a:solidFill>
              </a:rPr>
              <a:t>Pontus, Italy, and Rome, the home and route of Aquila and Priscilla (v. 2).</a:t>
            </a:r>
            <a:endParaRPr lang="en-US" sz="1500" dirty="0"/>
          </a:p>
          <a:p>
            <a:pPr marL="203200" indent="-203200">
              <a:spcAft>
                <a:spcPts val="600"/>
              </a:spcAft>
              <a:buSzPct val="100000"/>
              <a:buChar char="•"/>
            </a:pPr>
            <a:r>
              <a:rPr lang="en-US" sz="1500" dirty="0">
                <a:solidFill>
                  <a:schemeClr val="tx1"/>
                </a:solidFill>
              </a:rPr>
              <a:t>Macedonia, from which Silas and Timotheus came (v. 5).</a:t>
            </a:r>
            <a:endParaRPr lang="en-US" sz="1500" dirty="0"/>
          </a:p>
          <a:p>
            <a:pPr marL="203200" indent="-203200">
              <a:spcAft>
                <a:spcPts val="600"/>
              </a:spcAft>
              <a:buSzPct val="100000"/>
              <a:buChar char="•"/>
            </a:pPr>
            <a:r>
              <a:rPr lang="en-US" sz="1500" dirty="0">
                <a:solidFill>
                  <a:schemeClr val="tx1"/>
                </a:solidFill>
              </a:rPr>
              <a:t>The synagogue and the house of Justus (vv. 4, 7).</a:t>
            </a:r>
            <a:endParaRPr lang="en-US" sz="1500" dirty="0"/>
          </a:p>
          <a:p>
            <a:pPr marL="203200" indent="-203200">
              <a:spcAft>
                <a:spcPts val="600"/>
              </a:spcAft>
              <a:buSzPct val="100000"/>
              <a:buChar char="•"/>
            </a:pPr>
            <a:r>
              <a:rPr lang="en-US" sz="1500" dirty="0">
                <a:solidFill>
                  <a:schemeClr val="tx1"/>
                </a:solidFill>
              </a:rPr>
              <a:t>The judgment seat in Achaia (vv. 12, 16-17).</a:t>
            </a:r>
            <a:endParaRPr lang="en-US" sz="1500" dirty="0"/>
          </a:p>
          <a:p>
            <a:pPr marL="203200" indent="-203200">
              <a:spcAft>
                <a:spcPts val="600"/>
              </a:spcAft>
              <a:buSzPct val="100000"/>
              <a:buChar char="•"/>
            </a:pPr>
            <a:r>
              <a:rPr lang="en-US" sz="1500" dirty="0">
                <a:solidFill>
                  <a:schemeClr val="tx1"/>
                </a:solidFill>
              </a:rPr>
              <a:t>Cenchrea, where Paul shaved his head (v. 18).</a:t>
            </a:r>
            <a:endParaRPr lang="en-US" sz="1500" dirty="0"/>
          </a:p>
          <a:p>
            <a:pPr marL="203200" indent="-203200">
              <a:spcAft>
                <a:spcPts val="600"/>
              </a:spcAft>
              <a:buSzPct val="100000"/>
              <a:buChar char="•"/>
            </a:pPr>
            <a:r>
              <a:rPr lang="en-US" sz="1500" dirty="0">
                <a:solidFill>
                  <a:schemeClr val="tx1"/>
                </a:solidFill>
              </a:rPr>
              <a:t>Ephesus, where he left Priscilla and Aquila and where Apollos taught (vv. 19, 24-26).</a:t>
            </a:r>
            <a:endParaRPr lang="en-US" sz="1500" dirty="0"/>
          </a:p>
          <a:p>
            <a:pPr marL="203200" indent="-203200">
              <a:spcAft>
                <a:spcPts val="600"/>
              </a:spcAft>
              <a:buSzPct val="100000"/>
              <a:buChar char="•"/>
            </a:pPr>
            <a:r>
              <a:rPr lang="en-US" sz="1500" dirty="0">
                <a:solidFill>
                  <a:schemeClr val="tx1"/>
                </a:solidFill>
              </a:rPr>
              <a:t>Caesarea, Jerusalem, and Antioch (vv. 21-22).</a:t>
            </a:r>
            <a:endParaRPr lang="en-US" sz="1500" dirty="0"/>
          </a:p>
          <a:p>
            <a:pPr marL="203200" indent="-203200">
              <a:spcAft>
                <a:spcPts val="600"/>
              </a:spcAft>
              <a:buSzPct val="100000"/>
              <a:buChar char="•"/>
            </a:pPr>
            <a:r>
              <a:rPr lang="en-US" sz="1500" dirty="0">
                <a:solidFill>
                  <a:schemeClr val="tx1"/>
                </a:solidFill>
              </a:rPr>
              <a:t>Galatia and Phrygia (v. 23).</a:t>
            </a:r>
            <a:endParaRPr lang="en-US" sz="1500" dirty="0"/>
          </a:p>
          <a:p>
            <a:pPr marL="203200" indent="-203200">
              <a:spcAft>
                <a:spcPts val="600"/>
              </a:spcAft>
              <a:buSzPct val="100000"/>
              <a:buChar char="•"/>
            </a:pPr>
            <a:r>
              <a:rPr lang="en-US" sz="1500" dirty="0">
                <a:solidFill>
                  <a:schemeClr val="tx1"/>
                </a:solidFill>
              </a:rPr>
              <a:t>Alexandria, the birthplace of Apollos (v. 24).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50–52</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Athens, Paul comes to Corinth (v. 1).</a:t>
            </a:r>
            <a:endParaRPr lang="en-US" sz="1600" dirty="0"/>
          </a:p>
          <a:p>
            <a:pPr marL="203200" indent="-203200">
              <a:spcAft>
                <a:spcPts val="1000"/>
              </a:spcAft>
              <a:buSzPct val="100000"/>
              <a:buChar char="•"/>
            </a:pPr>
            <a:r>
              <a:rPr lang="en-US" sz="1600" dirty="0">
                <a:solidFill>
                  <a:schemeClr val="tx1"/>
                </a:solidFill>
              </a:rPr>
              <a:t>Claudius's edict had lately sent Aquila and Priscilla from Rome (v. 2).</a:t>
            </a:r>
            <a:endParaRPr lang="en-US" sz="1600" dirty="0"/>
          </a:p>
          <a:p>
            <a:pPr marL="203200" indent="-203200">
              <a:spcAft>
                <a:spcPts val="1000"/>
              </a:spcAft>
              <a:buSzPct val="100000"/>
              <a:buChar char="•"/>
            </a:pPr>
            <a:r>
              <a:rPr lang="en-US" sz="1600" dirty="0">
                <a:solidFill>
                  <a:schemeClr val="tx1"/>
                </a:solidFill>
              </a:rPr>
              <a:t>He stays a year and six months, and the Gallio hearing falls during or near its end (vv. 11-12, 18).</a:t>
            </a:r>
            <a:endParaRPr lang="en-US" sz="1600" dirty="0"/>
          </a:p>
          <a:p>
            <a:pPr marL="203200" indent="-203200">
              <a:spcAft>
                <a:spcPts val="1000"/>
              </a:spcAft>
              <a:buSzPct val="100000"/>
              <a:buChar char="•"/>
            </a:pPr>
            <a:r>
              <a:rPr lang="en-US" sz="1600" dirty="0">
                <a:solidFill>
                  <a:schemeClr val="tx1"/>
                </a:solidFill>
              </a:rPr>
              <a:t>He then sails to Syria, ending the second journey, and begins the third through Galatia and Phrygia (vv. 22-23).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50-52 (derived) for the stay at Corinth, after the Jerusalem Council of AD 49 (working; Acts 15).</a:t>
            </a:r>
            <a:endParaRPr lang="en-US" sz="1600" dirty="0"/>
          </a:p>
          <a:p>
            <a:pPr marL="203200" indent="-203200">
              <a:spcAft>
                <a:spcPts val="1000"/>
              </a:spcAft>
              <a:buSzPct val="100000"/>
              <a:buChar char="•"/>
            </a:pPr>
            <a:r>
              <a:rPr lang="en-US" sz="1600" dirty="0">
                <a:solidFill>
                  <a:schemeClr val="tx1"/>
                </a:solidFill>
              </a:rPr>
              <a:t>About AD 51-52 (derived) for Gallio's term as deputy of Achaia (v. 12).</a:t>
            </a:r>
            <a:endParaRPr lang="en-US" sz="1600" dirty="0"/>
          </a:p>
          <a:p>
            <a:pPr marL="203200" indent="-203200">
              <a:spcAft>
                <a:spcPts val="1000"/>
              </a:spcAft>
              <a:buSzPct val="100000"/>
              <a:buChar char="•"/>
            </a:pPr>
            <a:r>
              <a:rPr lang="en-US" sz="1600" dirty="0">
                <a:solidFill>
                  <a:schemeClr val="tx1"/>
                </a:solidFill>
              </a:rPr>
              <a:t>About AD 52-53 (derived) for the return to Antioch and the start of the third journey (vv. 22-23), before the return toward Jerusalem of AD 57 (working; Acts 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12 disciples of John at Ephesus, Paul baptizes them in the name of the Lord Jesus. Laid hands, Holy Spirit, they spoke in tongues &amp; prophesied. Paul at the synagogue for 3 months, then school of Tyrannus for 2 years, special miracles of Paul. 7 sons of Sceva, a Jewish chief priest. Many burn magic books. Paul planned collection, Jerusalem, Rome. Demetrius inflames crowd; riot in theater.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and found about twelve disciples who knew only John's baptism. They were baptized in the name of the Lord Jesus, and when Paul laid his hands upon them, the Holy Ghost came on them, and they spake with tongues and prophesied. Paul spoke in the synagogue three months, then disputed daily in the school of Tyrannus for two years, so that all Asia heard the word. God wrought special miracles by his hands. The seven sons of Sceva were overcome by an evil spirit, and many burned their books of curious arts. Demetrius the silversmith stirred a riot crying, Great is Diana of the Ephesians, until the townclerk dismissed the assembly.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At Ephesus 12 disciples receive the Holy Ghost; Paul teaches 2 years; the sons of Sceva are overcome; magic books are burned; Demetrius stirs a riot for Diana.</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While Apollos was at Corinth, Paul came to Ephesus and found certain disciples. He said, Have ye received the Holy Ghost since ye believed? They said, We have not so much as heard whether there be any Holy Ghost. They had John's baptism (vv. 1-3).</a:t>
            </a:r>
            <a:endParaRPr lang="en-US" sz="1400" dirty="0"/>
          </a:p>
          <a:p>
            <a:pPr marL="203200" indent="-203200">
              <a:spcAft>
                <a:spcPts val="500"/>
              </a:spcAft>
              <a:buSzPct val="100000"/>
              <a:buChar char="•"/>
            </a:pPr>
            <a:r>
              <a:rPr lang="en-US" sz="1400" dirty="0">
                <a:solidFill>
                  <a:schemeClr val="tx1"/>
                </a:solidFill>
              </a:rPr>
              <a:t>They were baptized in the name of the Lord Jesus, and when Paul laid his hands upon them, the Holy Ghost came on them, and they spake with tongues, and prophesied. The men were about twelve (vv. 4-7).</a:t>
            </a:r>
            <a:endParaRPr lang="en-US" sz="1400" dirty="0"/>
          </a:p>
          <a:p>
            <a:pPr marL="203200" indent="-203200">
              <a:spcAft>
                <a:spcPts val="500"/>
              </a:spcAft>
              <a:buSzPct val="100000"/>
              <a:buChar char="•"/>
            </a:pPr>
            <a:r>
              <a:rPr lang="en-US" sz="1400" dirty="0">
                <a:solidFill>
                  <a:schemeClr val="tx1"/>
                </a:solidFill>
              </a:rPr>
              <a:t>He spake boldly in the synagogue three months. When divers were hardened, he disputed daily in the school of Tyrannus two years, so that all Asia heard the word (vv. 8-10).</a:t>
            </a:r>
            <a:endParaRPr lang="en-US" sz="1400" dirty="0"/>
          </a:p>
          <a:p>
            <a:pPr marL="203200" indent="-203200">
              <a:spcAft>
                <a:spcPts val="500"/>
              </a:spcAft>
              <a:buSzPct val="100000"/>
              <a:buChar char="•"/>
            </a:pPr>
            <a:r>
              <a:rPr lang="en-US" sz="1400" dirty="0">
                <a:solidFill>
                  <a:schemeClr val="tx1"/>
                </a:solidFill>
              </a:rPr>
              <a:t>God wrought special miracles by the hands of Paul, so that handkerchiefs or aprons were brought from his body unto the sick (vv. 11-12).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Seven sons of Sceva adjured evil spirits by Jesus whom Paul preacheth. The evil spirit said, Jesus I know, and Paul I know; but who are ye? The man leaped on them, and they fled naked and wounded (vv. 13-16).</a:t>
            </a:r>
            <a:endParaRPr lang="en-US" sz="1400" dirty="0"/>
          </a:p>
          <a:p>
            <a:pPr marL="203200" indent="-203200">
              <a:spcAft>
                <a:spcPts val="500"/>
              </a:spcAft>
              <a:buSzPct val="100000"/>
              <a:buChar char="•"/>
            </a:pPr>
            <a:r>
              <a:rPr lang="en-US" sz="1400" dirty="0">
                <a:solidFill>
                  <a:schemeClr val="tx1"/>
                </a:solidFill>
              </a:rPr>
              <a:t>The name of the Lord Jesus was magnified. Many which used curious arts burned their books, worth 50,000 pieces of silver. So mightily grew the word of God (vv. 17-20).</a:t>
            </a:r>
            <a:endParaRPr lang="en-US" sz="1400" dirty="0"/>
          </a:p>
          <a:p>
            <a:pPr marL="203200" indent="-203200">
              <a:spcAft>
                <a:spcPts val="500"/>
              </a:spcAft>
              <a:buSzPct val="100000"/>
              <a:buChar char="•"/>
            </a:pPr>
            <a:r>
              <a:rPr lang="en-US" sz="1400" dirty="0">
                <a:solidFill>
                  <a:schemeClr val="tx1"/>
                </a:solidFill>
              </a:rPr>
              <a:t>Paul purposed to go to Jerusalem by Macedonia and Achaia, saying, I must also see Rome. He sent Timotheus and Erastus into Macedonia (vv. 21-22).</a:t>
            </a:r>
            <a:endParaRPr lang="en-US" sz="1400" dirty="0"/>
          </a:p>
          <a:p>
            <a:pPr marL="203200" indent="-203200">
              <a:spcAft>
                <a:spcPts val="500"/>
              </a:spcAft>
              <a:buSzPct val="100000"/>
              <a:buChar char="•"/>
            </a:pPr>
            <a:r>
              <a:rPr lang="en-US" sz="1400" dirty="0">
                <a:solidFill>
                  <a:schemeClr val="tx1"/>
                </a:solidFill>
              </a:rPr>
              <a:t>Demetrius, a silversmith which made silver shrines for Diana, said this Paul had turned away much people, saying they be no gods which are made with hands (vv. 23-27).</a:t>
            </a:r>
            <a:endParaRPr lang="en-US" sz="1400" dirty="0"/>
          </a:p>
          <a:p>
            <a:pPr marL="203200" indent="-203200">
              <a:spcAft>
                <a:spcPts val="500"/>
              </a:spcAft>
              <a:buSzPct val="100000"/>
              <a:buChar char="•"/>
            </a:pPr>
            <a:r>
              <a:rPr lang="en-US" sz="1400" dirty="0">
                <a:solidFill>
                  <a:schemeClr val="tx1"/>
                </a:solidFill>
              </a:rPr>
              <a:t>They cried, Great is Diana of the Ephesians, caught Gaius and Aristarchus, and rushed into the theatre. The disciples and the chief of Asia kept Paul out (vv. 28-31).</a:t>
            </a:r>
            <a:endParaRPr lang="en-US" sz="1400" dirty="0"/>
          </a:p>
          <a:p>
            <a:pPr marL="203200" indent="-203200">
              <a:spcAft>
                <a:spcPts val="500"/>
              </a:spcAft>
              <a:buSzPct val="100000"/>
              <a:buChar char="•"/>
            </a:pPr>
            <a:r>
              <a:rPr lang="en-US" sz="1400" dirty="0">
                <a:solidFill>
                  <a:schemeClr val="tx1"/>
                </a:solidFill>
              </a:rPr>
              <a:t>The Jews put forward Alexander, but for about two hours all cried, Great is Diana of the Ephesians (vv. 32-34).</a:t>
            </a:r>
            <a:endParaRPr lang="en-US" sz="1400" dirty="0"/>
          </a:p>
          <a:p>
            <a:pPr marL="203200" indent="-203200">
              <a:spcAft>
                <a:spcPts val="500"/>
              </a:spcAft>
              <a:buSzPct val="100000"/>
              <a:buChar char="•"/>
            </a:pPr>
            <a:r>
              <a:rPr lang="en-US" sz="1400" dirty="0">
                <a:solidFill>
                  <a:schemeClr val="tx1"/>
                </a:solidFill>
              </a:rPr>
              <a:t>The townclerk said these men were neither robbers of churches nor blasphemers; the law is open. He dismissed the assembly (vv. 35-41).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two years at Ephesus. Acts 20 and 1 Cor 15-16 recall the stay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work at Ephesus</a:t>
            </a:r>
            <a:endParaRPr lang="en-US" sz="1500" dirty="0"/>
          </a:p>
          <a:p>
            <a:pPr marL="177800" indent="-177800">
              <a:spcAft>
                <a:spcPts val="300"/>
              </a:spcAft>
              <a:buSzPct val="100000"/>
              <a:buChar char="•"/>
            </a:pPr>
            <a:r>
              <a:rPr lang="en-US" sz="1400" b="1" dirty="0">
                <a:solidFill>
                  <a:schemeClr val="accent1"/>
                </a:solidFill>
              </a:rPr>
              <a:t>Acts 20:31. </a:t>
            </a:r>
            <a:pPr indent="0" marL="0">
              <a:spcAft>
                <a:spcPts val="300"/>
              </a:spcAft>
              <a:buNone/>
            </a:pPr>
            <a:r>
              <a:rPr lang="en-US" sz="1400" dirty="0">
                <a:solidFill>
                  <a:schemeClr val="tx1"/>
                </a:solidFill>
              </a:rPr>
              <a:t>by the space of three years I ceased not to warn every one night and day with tears, the time of vv. 8-10.</a:t>
            </a:r>
            <a:endParaRPr lang="en-US" sz="1500" dirty="0"/>
          </a:p>
          <a:p>
            <a:pPr marL="177800" indent="-177800">
              <a:spcAft>
                <a:spcPts val="300"/>
              </a:spcAft>
              <a:buSzPct val="100000"/>
              <a:buChar char="•"/>
            </a:pPr>
            <a:r>
              <a:rPr lang="en-US" sz="1400" b="1" dirty="0">
                <a:solidFill>
                  <a:schemeClr val="accent1"/>
                </a:solidFill>
              </a:rPr>
              <a:t>1 Cor 16:8-9. </a:t>
            </a:r>
            <a:pPr indent="0" marL="0">
              <a:spcAft>
                <a:spcPts val="300"/>
              </a:spcAft>
              <a:buNone/>
            </a:pPr>
            <a:r>
              <a:rPr lang="en-US" sz="1400" dirty="0">
                <a:solidFill>
                  <a:schemeClr val="tx1"/>
                </a:solidFill>
              </a:rPr>
              <a:t>But I will tarry at Ephesus until Pentecost. For a great door and effectual is opened unto me, and there are many adversaries, the open door and opposition of vv. 9-10.</a:t>
            </a:r>
            <a:endParaRPr lang="en-US" sz="1500" dirty="0"/>
          </a:p>
          <a:p>
            <a:pPr marL="177800" indent="-177800">
              <a:spcAft>
                <a:spcPts val="300"/>
              </a:spcAft>
              <a:buSzPct val="100000"/>
              <a:buChar char="•"/>
            </a:pPr>
            <a:r>
              <a:rPr lang="en-US" sz="1400" b="1" dirty="0">
                <a:solidFill>
                  <a:schemeClr val="accent1"/>
                </a:solidFill>
              </a:rPr>
              <a:t>1 Cor 15:32. </a:t>
            </a:r>
            <a:pPr indent="0" marL="0">
              <a:spcAft>
                <a:spcPts val="300"/>
              </a:spcAft>
              <a:buNone/>
            </a:pPr>
            <a:r>
              <a:rPr lang="en-US" sz="1400" dirty="0">
                <a:solidFill>
                  <a:schemeClr val="tx1"/>
                </a:solidFill>
              </a:rPr>
              <a:t>I have fought with beasts at Ephesus, possibly the danger of vv. 23-31 (interpretation).</a:t>
            </a:r>
            <a:endParaRPr lang="en-US" sz="1500" dirty="0"/>
          </a:p>
          <a:p>
            <a:pPr marL="177800" indent="-177800">
              <a:spcAft>
                <a:spcPts val="300"/>
              </a:spcAft>
              <a:buSzPct val="100000"/>
              <a:buChar char="•"/>
            </a:pPr>
            <a:r>
              <a:rPr lang="en-US" sz="1400" b="1" dirty="0">
                <a:solidFill>
                  <a:schemeClr val="accent1"/>
                </a:solidFill>
              </a:rPr>
              <a:t>2 Cor 1:8. </a:t>
            </a:r>
            <a:pPr indent="0" marL="0">
              <a:spcAft>
                <a:spcPts val="300"/>
              </a:spcAft>
              <a:buNone/>
            </a:pPr>
            <a:r>
              <a:rPr lang="en-US" sz="1400" dirty="0">
                <a:solidFill>
                  <a:schemeClr val="tx1"/>
                </a:solidFill>
              </a:rPr>
              <a:t>that we were pressed out of measure, above strength, insomuch that we despaired even of life, likely the trouble in Asia of v. 23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Baptized in the name of the Lord Jesus</a:t>
            </a:r>
            <a:endParaRPr lang="en-US" sz="1500" dirty="0"/>
          </a:p>
          <a:p>
            <a:pPr marL="177800" indent="-177800">
              <a:spcAft>
                <a:spcPts val="300"/>
              </a:spcAft>
              <a:buSzPct val="100000"/>
              <a:buChar char="•"/>
            </a:pPr>
            <a:r>
              <a:rPr lang="en-US" sz="1400" b="1" dirty="0">
                <a:solidFill>
                  <a:schemeClr val="accent1"/>
                </a:solidFill>
              </a:rPr>
              <a:t>Matt 3:11. </a:t>
            </a:r>
            <a:pPr indent="0" marL="0">
              <a:spcAft>
                <a:spcPts val="300"/>
              </a:spcAft>
              <a:buNone/>
            </a:pPr>
            <a:r>
              <a:rPr lang="en-US" sz="1400" dirty="0">
                <a:solidFill>
                  <a:schemeClr val="tx1"/>
                </a:solidFill>
              </a:rPr>
              <a:t>I indeed baptize you with water unto repentance, John's baptism of vv. 3-4.</a:t>
            </a:r>
            <a:endParaRPr lang="en-US" sz="1500" dirty="0"/>
          </a:p>
          <a:p>
            <a:pPr marL="177800" indent="-177800">
              <a:spcAft>
                <a:spcPts val="300"/>
              </a:spcAft>
              <a:buSzPct val="100000"/>
              <a:buChar char="•"/>
            </a:pPr>
            <a:r>
              <a:rPr lang="en-US" sz="1400" b="1" dirty="0">
                <a:solidFill>
                  <a:schemeClr val="accent1"/>
                </a:solidFill>
              </a:rPr>
              <a:t>Acts 2:38. </a:t>
            </a:r>
            <a:pPr indent="0" marL="0">
              <a:spcAft>
                <a:spcPts val="300"/>
              </a:spcAft>
              <a:buNone/>
            </a:pPr>
            <a:r>
              <a:rPr lang="en-US" sz="1400" dirty="0">
                <a:solidFill>
                  <a:schemeClr val="tx1"/>
                </a:solidFill>
              </a:rPr>
              <a:t>Repent, and be baptized every one of you in the name of Jesus Christ for the remission of sins, the baptism of v. 5.</a:t>
            </a:r>
            <a:endParaRPr lang="en-US" sz="1500" dirty="0"/>
          </a:p>
          <a:p>
            <a:pPr marL="177800" indent="-177800">
              <a:spcAft>
                <a:spcPts val="300"/>
              </a:spcAft>
              <a:buSzPct val="100000"/>
              <a:buChar char="•"/>
            </a:pPr>
            <a:r>
              <a:rPr lang="en-US" sz="1400" b="1" dirty="0">
                <a:solidFill>
                  <a:schemeClr val="accent1"/>
                </a:solidFill>
              </a:rPr>
              <a:t>Acts 8:16-17. </a:t>
            </a:r>
            <a:pPr indent="0" marL="0">
              <a:spcAft>
                <a:spcPts val="300"/>
              </a:spcAft>
              <a:buNone/>
            </a:pPr>
            <a:r>
              <a:rPr lang="en-US" sz="1400" dirty="0">
                <a:solidFill>
                  <a:schemeClr val="tx1"/>
                </a:solidFill>
              </a:rPr>
              <a:t>only they were baptized in the name of the Lord Jesus... Then laid they their hands on them, and they received the Holy Ghost, the same order as vv. 5-6.</a:t>
            </a:r>
            <a:endParaRPr lang="en-US" sz="1500" dirty="0"/>
          </a:p>
          <a:p>
            <a:pPr marL="177800" indent="-177800">
              <a:spcAft>
                <a:spcPts val="300"/>
              </a:spcAft>
              <a:buSzPct val="100000"/>
              <a:buChar char="•"/>
            </a:pPr>
            <a:r>
              <a:rPr lang="en-US" sz="1400" b="1" dirty="0">
                <a:solidFill>
                  <a:schemeClr val="accent1"/>
                </a:solidFill>
              </a:rPr>
              <a:t>Eph 4:5. </a:t>
            </a:r>
            <a:pPr indent="0" marL="0">
              <a:spcAft>
                <a:spcPts val="300"/>
              </a:spcAft>
              <a:buNone/>
            </a:pPr>
            <a:r>
              <a:rPr lang="en-US" sz="1400" dirty="0">
                <a:solidFill>
                  <a:schemeClr val="tx1"/>
                </a:solidFill>
              </a:rPr>
              <a:t>One Lord, one faith, one baptism, the one baptism of v. 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Special miracles by the hands of Paul</a:t>
            </a:r>
            <a:endParaRPr lang="en-US" sz="1500" dirty="0"/>
          </a:p>
          <a:p>
            <a:pPr marL="177800" indent="-177800">
              <a:spcAft>
                <a:spcPts val="300"/>
              </a:spcAft>
              <a:buSzPct val="100000"/>
              <a:buChar char="•"/>
            </a:pPr>
            <a:r>
              <a:rPr lang="en-US" sz="1400" b="1" dirty="0">
                <a:solidFill>
                  <a:schemeClr val="accent1"/>
                </a:solidFill>
              </a:rPr>
              <a:t>Acts 5:15. </a:t>
            </a:r>
            <a:pPr indent="0" marL="0">
              <a:spcAft>
                <a:spcPts val="300"/>
              </a:spcAft>
              <a:buNone/>
            </a:pPr>
            <a:r>
              <a:rPr lang="en-US" sz="1400" dirty="0">
                <a:solidFill>
                  <a:schemeClr val="tx1"/>
                </a:solidFill>
              </a:rPr>
              <a:t>that at the least the shadow of Peter passing by might overshadow some of them, the like miracles of vv. 11-12.</a:t>
            </a:r>
            <a:endParaRPr lang="en-US" sz="1500" dirty="0"/>
          </a:p>
          <a:p>
            <a:pPr marL="177800" indent="-177800">
              <a:spcAft>
                <a:spcPts val="300"/>
              </a:spcAft>
              <a:buSzPct val="100000"/>
              <a:buChar char="•"/>
            </a:pPr>
            <a:r>
              <a:rPr lang="en-US" sz="1400" b="1" dirty="0">
                <a:solidFill>
                  <a:schemeClr val="accent1"/>
                </a:solidFill>
              </a:rPr>
              <a:t>Mark 16:20. </a:t>
            </a:r>
            <a:pPr indent="0" marL="0">
              <a:spcAft>
                <a:spcPts val="300"/>
              </a:spcAft>
              <a:buNone/>
            </a:pPr>
            <a:r>
              <a:rPr lang="en-US" sz="1400" dirty="0">
                <a:solidFill>
                  <a:schemeClr val="tx1"/>
                </a:solidFill>
              </a:rPr>
              <a:t>the Lord working with them, and confirming the word with signs following, v. 11.</a:t>
            </a:r>
            <a:endParaRPr lang="en-US" sz="1500" dirty="0"/>
          </a:p>
          <a:p>
            <a:pPr marL="177800" indent="-177800">
              <a:spcAft>
                <a:spcPts val="300"/>
              </a:spcAft>
              <a:buSzPct val="100000"/>
              <a:buChar char="•"/>
            </a:pPr>
            <a:r>
              <a:rPr lang="en-US" sz="1400" b="1" dirty="0">
                <a:solidFill>
                  <a:schemeClr val="accent1"/>
                </a:solidFill>
              </a:rPr>
              <a:t>Heb 2:4. </a:t>
            </a:r>
            <a:pPr indent="0" marL="0">
              <a:spcAft>
                <a:spcPts val="300"/>
              </a:spcAft>
              <a:buNone/>
            </a:pPr>
            <a:r>
              <a:rPr lang="en-US" sz="1400" dirty="0">
                <a:solidFill>
                  <a:schemeClr val="tx1"/>
                </a:solidFill>
              </a:rPr>
              <a:t>God also bearing them witness, both with signs and wonders, and with divers miracles, and gifts of the Holy Ghost, v. 11.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sons of Sceva and the name of Jesus</a:t>
            </a:r>
            <a:endParaRPr lang="en-US" sz="1500" dirty="0"/>
          </a:p>
          <a:p>
            <a:pPr marL="177800" indent="-177800">
              <a:spcAft>
                <a:spcPts val="300"/>
              </a:spcAft>
              <a:buSzPct val="100000"/>
              <a:buChar char="•"/>
            </a:pPr>
            <a:r>
              <a:rPr lang="en-US" sz="1400" b="1" dirty="0">
                <a:solidFill>
                  <a:schemeClr val="accent1"/>
                </a:solidFill>
              </a:rPr>
              <a:t>Matt 7:22. </a:t>
            </a:r>
            <a:pPr indent="0" marL="0">
              <a:spcAft>
                <a:spcPts val="300"/>
              </a:spcAft>
              <a:buNone/>
            </a:pPr>
            <a:r>
              <a:rPr lang="en-US" sz="1400" dirty="0">
                <a:solidFill>
                  <a:schemeClr val="tx1"/>
                </a:solidFill>
              </a:rPr>
              <a:t>and in thy name have cast out devils?, the name used without knowing the Lord, as in vv. 13-14.</a:t>
            </a:r>
            <a:endParaRPr lang="en-US" sz="1500" dirty="0"/>
          </a:p>
          <a:p>
            <a:pPr marL="177800" indent="-177800">
              <a:spcAft>
                <a:spcPts val="300"/>
              </a:spcAft>
              <a:buSzPct val="100000"/>
              <a:buChar char="•"/>
            </a:pPr>
            <a:r>
              <a:rPr lang="en-US" sz="1400" b="1" dirty="0">
                <a:solidFill>
                  <a:schemeClr val="accent1"/>
                </a:solidFill>
              </a:rPr>
              <a:t>Mark 9:38. </a:t>
            </a:r>
            <a:pPr indent="0" marL="0">
              <a:spcAft>
                <a:spcPts val="300"/>
              </a:spcAft>
              <a:buNone/>
            </a:pPr>
            <a:r>
              <a:rPr lang="en-US" sz="1400" dirty="0">
                <a:solidFill>
                  <a:schemeClr val="tx1"/>
                </a:solidFill>
              </a:rPr>
              <a:t>we saw one casting out devils in thy name, a different case from v. 13.</a:t>
            </a:r>
            <a:endParaRPr lang="en-US" sz="1500" dirty="0"/>
          </a:p>
          <a:p>
            <a:pPr marL="177800" indent="-177800">
              <a:spcAft>
                <a:spcPts val="300"/>
              </a:spcAft>
              <a:buSzPct val="100000"/>
              <a:buChar char="•"/>
            </a:pPr>
            <a:r>
              <a:rPr lang="en-US" sz="1400" b="1" dirty="0">
                <a:solidFill>
                  <a:schemeClr val="accent1"/>
                </a:solidFill>
              </a:rPr>
              <a:t>Luke 4:34. </a:t>
            </a:r>
            <a:pPr indent="0" marL="0">
              <a:spcAft>
                <a:spcPts val="300"/>
              </a:spcAft>
              <a:buNone/>
            </a:pPr>
            <a:r>
              <a:rPr lang="en-US" sz="1400" dirty="0">
                <a:solidFill>
                  <a:schemeClr val="tx1"/>
                </a:solidFill>
              </a:rPr>
              <a:t>I know thee who thou art; the Holy One of God, words like those of v. 15.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Burning the books of curious arts</a:t>
            </a:r>
            <a:endParaRPr lang="en-US" sz="1500" dirty="0"/>
          </a:p>
          <a:p>
            <a:pPr marL="177800" indent="-177800">
              <a:spcAft>
                <a:spcPts val="300"/>
              </a:spcAft>
              <a:buSzPct val="100000"/>
              <a:buChar char="•"/>
            </a:pPr>
            <a:r>
              <a:rPr lang="en-US" sz="1400" b="1" dirty="0">
                <a:solidFill>
                  <a:schemeClr val="accent1"/>
                </a:solidFill>
              </a:rPr>
              <a:t>Deut 18:10. </a:t>
            </a:r>
            <a:pPr indent="0" marL="0">
              <a:spcAft>
                <a:spcPts val="300"/>
              </a:spcAft>
              <a:buNone/>
            </a:pPr>
            <a:r>
              <a:rPr lang="en-US" sz="1400" dirty="0">
                <a:solidFill>
                  <a:schemeClr val="tx1"/>
                </a:solidFill>
              </a:rPr>
              <a:t>or an enchanter, or a witch, the curious arts of v. 19.</a:t>
            </a:r>
            <a:endParaRPr lang="en-US" sz="1500" dirty="0"/>
          </a:p>
          <a:p>
            <a:pPr marL="177800" indent="-177800">
              <a:spcAft>
                <a:spcPts val="300"/>
              </a:spcAft>
              <a:buSzPct val="100000"/>
              <a:buChar char="•"/>
            </a:pPr>
            <a:r>
              <a:rPr lang="en-US" sz="1400" b="1" dirty="0">
                <a:solidFill>
                  <a:schemeClr val="accent1"/>
                </a:solidFill>
              </a:rPr>
              <a:t>Deut 7:25. </a:t>
            </a:r>
            <a:pPr indent="0" marL="0">
              <a:spcAft>
                <a:spcPts val="300"/>
              </a:spcAft>
              <a:buNone/>
            </a:pPr>
            <a:r>
              <a:rPr lang="en-US" sz="1400" dirty="0">
                <a:solidFill>
                  <a:schemeClr val="tx1"/>
                </a:solidFill>
              </a:rPr>
              <a:t>The graven images of their gods shall ye burn with fire, the burning of v. 19.</a:t>
            </a:r>
            <a:endParaRPr lang="en-US" sz="1500" dirty="0"/>
          </a:p>
          <a:p>
            <a:pPr marL="177800" indent="-177800">
              <a:spcAft>
                <a:spcPts val="300"/>
              </a:spcAft>
              <a:buSzPct val="100000"/>
              <a:buChar char="•"/>
            </a:pPr>
            <a:r>
              <a:rPr lang="en-US" sz="1400" b="1" dirty="0">
                <a:solidFill>
                  <a:schemeClr val="accent1"/>
                </a:solidFill>
              </a:rPr>
              <a:t>Acts 8:13. </a:t>
            </a:r>
            <a:pPr indent="0" marL="0">
              <a:spcAft>
                <a:spcPts val="300"/>
              </a:spcAft>
              <a:buNone/>
            </a:pPr>
            <a:r>
              <a:rPr lang="en-US" sz="1400" dirty="0">
                <a:solidFill>
                  <a:schemeClr val="tx1"/>
                </a:solidFill>
              </a:rPr>
              <a:t>Then Simon himself believed also, a sorcerer who believed, like those of vv. 18-19.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Great is Diana of the Ephesians</a:t>
            </a:r>
            <a:endParaRPr lang="en-US" sz="1500" dirty="0"/>
          </a:p>
          <a:p>
            <a:pPr marL="177800" indent="-177800">
              <a:spcAft>
                <a:spcPts val="300"/>
              </a:spcAft>
              <a:buSzPct val="100000"/>
              <a:buChar char="•"/>
            </a:pPr>
            <a:r>
              <a:rPr lang="en-US" sz="1400" b="1" dirty="0">
                <a:solidFill>
                  <a:schemeClr val="accent1"/>
                </a:solidFill>
              </a:rPr>
              <a:t>Psa 115:4. </a:t>
            </a:r>
            <a:pPr indent="0" marL="0">
              <a:spcAft>
                <a:spcPts val="300"/>
              </a:spcAft>
              <a:buNone/>
            </a:pPr>
            <a:r>
              <a:rPr lang="en-US" sz="1400" dirty="0">
                <a:solidFill>
                  <a:schemeClr val="tx1"/>
                </a:solidFill>
              </a:rPr>
              <a:t>Their idols are silver and gold, the work of men's hands, the silver shrines of vv. 24, 26.</a:t>
            </a:r>
            <a:endParaRPr lang="en-US" sz="1500" dirty="0"/>
          </a:p>
          <a:p>
            <a:pPr marL="177800" indent="-177800">
              <a:spcAft>
                <a:spcPts val="300"/>
              </a:spcAft>
              <a:buSzPct val="100000"/>
              <a:buChar char="•"/>
            </a:pPr>
            <a:r>
              <a:rPr lang="en-US" sz="1400" b="1" dirty="0">
                <a:solidFill>
                  <a:schemeClr val="accent1"/>
                </a:solidFill>
              </a:rPr>
              <a:t>Isa 44:17. </a:t>
            </a:r>
            <a:pPr indent="0" marL="0">
              <a:spcAft>
                <a:spcPts val="300"/>
              </a:spcAft>
              <a:buNone/>
            </a:pPr>
            <a:r>
              <a:rPr lang="en-US" sz="1400" dirty="0">
                <a:solidFill>
                  <a:schemeClr val="tx1"/>
                </a:solidFill>
              </a:rPr>
              <a:t>And the residue thereof he maketh a god, even his graven image, the gods made with hands of v. 26.</a:t>
            </a:r>
            <a:endParaRPr lang="en-US" sz="1500" dirty="0"/>
          </a:p>
          <a:p>
            <a:pPr marL="177800" indent="-177800">
              <a:spcAft>
                <a:spcPts val="300"/>
              </a:spcAft>
              <a:buSzPct val="100000"/>
              <a:buChar char="•"/>
            </a:pPr>
            <a:r>
              <a:rPr lang="en-US" sz="1400" b="1" dirty="0">
                <a:solidFill>
                  <a:schemeClr val="accent1"/>
                </a:solidFill>
              </a:rPr>
              <a:t>1 Cor 8:4. </a:t>
            </a:r>
            <a:pPr indent="0" marL="0">
              <a:spcAft>
                <a:spcPts val="300"/>
              </a:spcAft>
              <a:buNone/>
            </a:pPr>
            <a:r>
              <a:rPr lang="en-US" sz="1400" dirty="0">
                <a:solidFill>
                  <a:schemeClr val="tx1"/>
                </a:solidFill>
              </a:rPr>
              <a:t>we know that an idol is nothing in the world, v. 26.</a:t>
            </a:r>
            <a:endParaRPr lang="en-US" sz="1500" dirty="0"/>
          </a:p>
          <a:p>
            <a:pPr marL="177800" indent="-177800">
              <a:spcAft>
                <a:spcPts val="300"/>
              </a:spcAft>
              <a:buSzPct val="100000"/>
              <a:buChar char="•"/>
            </a:pPr>
            <a:r>
              <a:rPr lang="en-US" sz="1400" b="1" dirty="0">
                <a:solidFill>
                  <a:schemeClr val="accent1"/>
                </a:solidFill>
              </a:rPr>
              <a:t>1 Tim 6:10. </a:t>
            </a:r>
            <a:pPr indent="0" marL="0">
              <a:spcAft>
                <a:spcPts val="300"/>
              </a:spcAft>
              <a:buNone/>
            </a:pPr>
            <a:r>
              <a:rPr lang="en-US" sz="1400" dirty="0">
                <a:solidFill>
                  <a:schemeClr val="tx1"/>
                </a:solidFill>
              </a:rPr>
              <a:t>For the love of money is the root of all evil, the craft and wealth of vv. 25, 27.</a:t>
            </a:r>
            <a:endParaRPr lang="en-US" sz="1500" dirty="0"/>
          </a:p>
          <a:p>
            <a:pPr marL="177800" indent="-177800">
              <a:spcAft>
                <a:spcPts val="300"/>
              </a:spcAft>
              <a:buSzPct val="100000"/>
              <a:buChar char="•"/>
            </a:pPr>
            <a:r>
              <a:rPr lang="en-US" sz="1400" b="1" dirty="0">
                <a:solidFill>
                  <a:schemeClr val="accent1"/>
                </a:solidFill>
              </a:rPr>
              <a:t>Acts 16:19. </a:t>
            </a:r>
            <a:pPr indent="0" marL="0">
              <a:spcAft>
                <a:spcPts val="300"/>
              </a:spcAft>
              <a:buNone/>
            </a:pPr>
            <a:r>
              <a:rPr lang="en-US" sz="1400" dirty="0">
                <a:solidFill>
                  <a:schemeClr val="tx1"/>
                </a:solidFill>
              </a:rPr>
              <a:t>And when her masters saw that the hope of their gains was gone, the same motive at Philippi as v. 27.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Rom 15:24. </a:t>
            </a:r>
            <a:pPr indent="0" marL="0">
              <a:spcAft>
                <a:spcPts val="300"/>
              </a:spcAft>
              <a:buNone/>
            </a:pPr>
            <a:r>
              <a:rPr lang="en-US" sz="1400" dirty="0">
                <a:solidFill>
                  <a:schemeClr val="tx1"/>
                </a:solidFill>
              </a:rPr>
              <a:t>Whensoever I take my journey into Spain, I will come to you, the plan of v. 21 to see Rome.</a:t>
            </a:r>
            <a:endParaRPr lang="en-US" sz="1500" dirty="0"/>
          </a:p>
          <a:p>
            <a:pPr marL="177800" indent="-177800">
              <a:spcAft>
                <a:spcPts val="300"/>
              </a:spcAft>
              <a:buSzPct val="100000"/>
              <a:buChar char="•"/>
            </a:pPr>
            <a:r>
              <a:rPr lang="en-US" sz="1400" b="1" dirty="0">
                <a:solidFill>
                  <a:schemeClr val="accent1"/>
                </a:solidFill>
              </a:rPr>
              <a:t>Rom 16:23. </a:t>
            </a:r>
            <a:pPr indent="0" marL="0">
              <a:spcAft>
                <a:spcPts val="300"/>
              </a:spcAft>
              <a:buNone/>
            </a:pPr>
            <a:r>
              <a:rPr lang="en-US" sz="1400" dirty="0">
                <a:solidFill>
                  <a:schemeClr val="tx1"/>
                </a:solidFill>
              </a:rPr>
              <a:t>Erastus the chamberlain of the city saluteth you, possibly the Erastus of v. 22 (interpretation).</a:t>
            </a:r>
            <a:endParaRPr lang="en-US" sz="1500" dirty="0"/>
          </a:p>
          <a:p>
            <a:pPr marL="177800" indent="-177800">
              <a:spcAft>
                <a:spcPts val="300"/>
              </a:spcAft>
              <a:buSzPct val="100000"/>
              <a:buChar char="•"/>
            </a:pPr>
            <a:r>
              <a:rPr lang="en-US" sz="1400" b="1" dirty="0">
                <a:solidFill>
                  <a:schemeClr val="accent1"/>
                </a:solidFill>
              </a:rPr>
              <a:t>2 Tim 4:14. </a:t>
            </a:r>
            <a:pPr indent="0" marL="0">
              <a:spcAft>
                <a:spcPts val="300"/>
              </a:spcAft>
              <a:buNone/>
            </a:pPr>
            <a:r>
              <a:rPr lang="en-US" sz="1400" dirty="0">
                <a:solidFill>
                  <a:schemeClr val="tx1"/>
                </a:solidFill>
              </a:rPr>
              <a:t>Alexander the coppersmith did me much evil, possibly the Alexander of v. 33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The upper coasts are the inland, higher country of Asia Minor. The ESV reads the inland country.</a:t>
            </a:r>
            <a:endParaRPr lang="en-US" sz="1500" dirty="0"/>
          </a:p>
          <a:p>
            <a:pPr indent="0" marL="0">
              <a:spcAft>
                <a:spcPts val="800"/>
              </a:spcAft>
              <a:buNone/>
            </a:pPr>
            <a:r>
              <a:rPr lang="en-US" sz="1500" b="1" dirty="0">
                <a:solidFill>
                  <a:schemeClr val="accent1"/>
                </a:solidFill>
              </a:rPr>
              <a:t>v. 9. </a:t>
            </a:r>
            <a:pPr indent="0" marL="0">
              <a:spcAft>
                <a:spcPts val="800"/>
              </a:spcAft>
              <a:buNone/>
            </a:pPr>
            <a:r>
              <a:rPr lang="en-US" sz="1500" dirty="0">
                <a:solidFill>
                  <a:schemeClr val="tx1"/>
                </a:solidFill>
              </a:rPr>
              <a:t>That way is "hē hodos," the Way, an early name for the faith (also v. 23). The ESV capitalizes it.</a:t>
            </a:r>
            <a:endParaRPr lang="en-US" sz="1500" dirty="0"/>
          </a:p>
          <a:p>
            <a:pPr indent="0" marL="0">
              <a:spcAft>
                <a:spcPts val="800"/>
              </a:spcAft>
              <a:buNone/>
            </a:pPr>
            <a:r>
              <a:rPr lang="en-US" sz="1500" b="1" dirty="0">
                <a:solidFill>
                  <a:schemeClr val="accent1"/>
                </a:solidFill>
              </a:rPr>
              <a:t>v. 9. </a:t>
            </a:r>
            <a:pPr indent="0" marL="0">
              <a:spcAft>
                <a:spcPts val="800"/>
              </a:spcAft>
              <a:buNone/>
            </a:pPr>
            <a:r>
              <a:rPr lang="en-US" sz="1500" dirty="0">
                <a:solidFill>
                  <a:schemeClr val="tx1"/>
                </a:solidFill>
              </a:rPr>
              <a:t>Some manuscripts add that Tyrannus's school was used from the fifth hour to the tenth, the midday hours.</a:t>
            </a:r>
            <a:endParaRPr lang="en-US" sz="1500" dirty="0"/>
          </a:p>
          <a:p>
            <a:pPr indent="0" marL="0">
              <a:spcAft>
                <a:spcPts val="800"/>
              </a:spcAft>
              <a:buNone/>
            </a:pPr>
            <a:r>
              <a:rPr lang="en-US" sz="1500" b="1" dirty="0">
                <a:solidFill>
                  <a:schemeClr val="accent1"/>
                </a:solidFill>
              </a:rPr>
              <a:t>v. 19. </a:t>
            </a:r>
            <a:pPr indent="0" marL="0">
              <a:spcAft>
                <a:spcPts val="800"/>
              </a:spcAft>
              <a:buNone/>
            </a:pPr>
            <a:r>
              <a:rPr lang="en-US" sz="1500" dirty="0">
                <a:solidFill>
                  <a:schemeClr val="tx1"/>
                </a:solidFill>
              </a:rPr>
              <a:t>Curious arts is magic arts, "ta perierga." 50,000 pieces of silver are drachmas, a laborer's wage for 50,000 days.</a:t>
            </a:r>
            <a:endParaRPr lang="en-US" sz="1500" dirty="0"/>
          </a:p>
          <a:p>
            <a:pPr indent="0" marL="0">
              <a:spcAft>
                <a:spcPts val="800"/>
              </a:spcAft>
              <a:buNone/>
            </a:pPr>
            <a:r>
              <a:rPr lang="en-US" sz="1500" b="1" dirty="0">
                <a:solidFill>
                  <a:schemeClr val="accent1"/>
                </a:solidFill>
              </a:rPr>
              <a:t>v. 24. </a:t>
            </a:r>
            <a:pPr indent="0" marL="0">
              <a:spcAft>
                <a:spcPts val="800"/>
              </a:spcAft>
              <a:buNone/>
            </a:pPr>
            <a:r>
              <a:rPr lang="en-US" sz="1500" dirty="0">
                <a:solidFill>
                  <a:schemeClr val="tx1"/>
                </a:solidFill>
              </a:rPr>
              <a:t>Diana is the Latin name. The Greek is "Artemis," which the ESV and NIV use.</a:t>
            </a:r>
            <a:endParaRPr lang="en-US" sz="1500" dirty="0"/>
          </a:p>
          <a:p>
            <a:pPr indent="0" marL="0">
              <a:spcAft>
                <a:spcPts val="800"/>
              </a:spcAft>
              <a:buNone/>
            </a:pPr>
            <a:r>
              <a:rPr lang="en-US" sz="1500" b="1" dirty="0">
                <a:solidFill>
                  <a:schemeClr val="accent1"/>
                </a:solidFill>
              </a:rPr>
              <a:t>v. 31. </a:t>
            </a:r>
            <a:pPr indent="0" marL="0">
              <a:spcAft>
                <a:spcPts val="800"/>
              </a:spcAft>
              <a:buNone/>
            </a:pPr>
            <a:r>
              <a:rPr lang="en-US" sz="1500" dirty="0">
                <a:solidFill>
                  <a:schemeClr val="tx1"/>
                </a:solidFill>
              </a:rPr>
              <a:t>The chief of Asia are the "Asiarchai," Asiarchs, officials of the province.</a:t>
            </a:r>
            <a:endParaRPr lang="en-US" sz="1500" dirty="0"/>
          </a:p>
          <a:p>
            <a:pPr indent="0" marL="0">
              <a:spcAft>
                <a:spcPts val="800"/>
              </a:spcAft>
              <a:buNone/>
            </a:pPr>
            <a:r>
              <a:rPr lang="en-US" sz="1500" b="1" dirty="0">
                <a:solidFill>
                  <a:schemeClr val="accent1"/>
                </a:solidFill>
              </a:rPr>
              <a:t>v. 35. </a:t>
            </a:r>
            <a:pPr indent="0" marL="0">
              <a:spcAft>
                <a:spcPts val="800"/>
              </a:spcAft>
              <a:buNone/>
            </a:pPr>
            <a:r>
              <a:rPr lang="en-US" sz="1500" dirty="0">
                <a:solidFill>
                  <a:schemeClr val="tx1"/>
                </a:solidFill>
              </a:rPr>
              <a:t>The image which fell down from Jupiter is the image that fell from the sky, "diopetes," fallen from Zeus. Townclerk is city clerk.</a:t>
            </a:r>
            <a:endParaRPr lang="en-US" sz="1500" dirty="0"/>
          </a:p>
          <a:p>
            <a:pPr indent="0" marL="0">
              <a:spcAft>
                <a:spcPts val="800"/>
              </a:spcAft>
              <a:buNone/>
            </a:pPr>
            <a:r>
              <a:rPr lang="en-US" sz="1500" b="1" dirty="0">
                <a:solidFill>
                  <a:schemeClr val="accent1"/>
                </a:solidFill>
              </a:rPr>
              <a:t>v. 37. </a:t>
            </a:r>
            <a:pPr indent="0" marL="0">
              <a:spcAft>
                <a:spcPts val="800"/>
              </a:spcAft>
              <a:buNone/>
            </a:pPr>
            <a:r>
              <a:rPr lang="en-US" sz="1500" dirty="0">
                <a:solidFill>
                  <a:schemeClr val="tx1"/>
                </a:solidFill>
              </a:rPr>
              <a:t>Robbers of churches is "hierosyloi," robbers of temples. The ESV reads sacrilegious.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Paul, who taught at Ephesus for over two years (vv. 1-10, 21-22, 30).</a:t>
            </a:r>
            <a:endParaRPr lang="en-US" sz="1500" dirty="0"/>
          </a:p>
          <a:p>
            <a:pPr marL="203200" indent="-203200">
              <a:spcAft>
                <a:spcPts val="600"/>
              </a:spcAft>
              <a:buSzPct val="100000"/>
              <a:buChar char="•"/>
            </a:pPr>
            <a:r>
              <a:rPr lang="en-US" sz="1500" dirty="0">
                <a:solidFill>
                  <a:schemeClr val="tx1"/>
                </a:solidFill>
              </a:rPr>
              <a:t>Apollos, who was at Corinth (v. 1).</a:t>
            </a:r>
            <a:endParaRPr lang="en-US" sz="1500" dirty="0"/>
          </a:p>
          <a:p>
            <a:pPr marL="203200" indent="-203200">
              <a:spcAft>
                <a:spcPts val="600"/>
              </a:spcAft>
              <a:buSzPct val="100000"/>
              <a:buChar char="•"/>
            </a:pPr>
            <a:r>
              <a:rPr lang="en-US" sz="1500" dirty="0">
                <a:solidFill>
                  <a:schemeClr val="tx1"/>
                </a:solidFill>
              </a:rPr>
              <a:t>The twelve disciples who had John's baptism (vv. 1-7).</a:t>
            </a:r>
            <a:endParaRPr lang="en-US" sz="1500" dirty="0"/>
          </a:p>
          <a:p>
            <a:pPr marL="203200" indent="-203200">
              <a:spcAft>
                <a:spcPts val="600"/>
              </a:spcAft>
              <a:buSzPct val="100000"/>
              <a:buChar char="•"/>
            </a:pPr>
            <a:r>
              <a:rPr lang="en-US" sz="1500" dirty="0">
                <a:solidFill>
                  <a:schemeClr val="tx1"/>
                </a:solidFill>
              </a:rPr>
              <a:t>John the Baptist, whose baptism of repentance pointed to Christ Jesus (vv. 3-4).</a:t>
            </a:r>
            <a:endParaRPr lang="en-US" sz="1500" dirty="0"/>
          </a:p>
          <a:p>
            <a:pPr marL="203200" indent="-203200">
              <a:spcAft>
                <a:spcPts val="600"/>
              </a:spcAft>
              <a:buSzPct val="100000"/>
              <a:buChar char="•"/>
            </a:pPr>
            <a:r>
              <a:rPr lang="en-US" sz="1500" dirty="0">
                <a:solidFill>
                  <a:schemeClr val="tx1"/>
                </a:solidFill>
              </a:rPr>
              <a:t>Tyrannus, in whose school Paul disputed (v. 9).</a:t>
            </a:r>
            <a:endParaRPr lang="en-US" sz="1500" dirty="0"/>
          </a:p>
          <a:p>
            <a:pPr marL="203200" indent="-203200">
              <a:spcAft>
                <a:spcPts val="600"/>
              </a:spcAft>
              <a:buSzPct val="100000"/>
              <a:buChar char="•"/>
            </a:pPr>
            <a:r>
              <a:rPr lang="en-US" sz="1500" dirty="0">
                <a:solidFill>
                  <a:schemeClr val="tx1"/>
                </a:solidFill>
              </a:rPr>
              <a:t>The seven sons of Sceva, a Jew and chief of the priests, and the evil spirit (vv. 13-16).</a:t>
            </a:r>
            <a:endParaRPr lang="en-US" sz="1500" dirty="0"/>
          </a:p>
          <a:p>
            <a:pPr marL="203200" indent="-203200">
              <a:spcAft>
                <a:spcPts val="600"/>
              </a:spcAft>
              <a:buSzPct val="100000"/>
              <a:buChar char="•"/>
            </a:pPr>
            <a:r>
              <a:rPr lang="en-US" sz="1500" dirty="0">
                <a:solidFill>
                  <a:schemeClr val="tx1"/>
                </a:solidFill>
              </a:rPr>
              <a:t>Those which used curious arts and burned their books (vv. 18-19).</a:t>
            </a:r>
            <a:endParaRPr lang="en-US" sz="1500" dirty="0"/>
          </a:p>
          <a:p>
            <a:pPr marL="203200" indent="-203200">
              <a:spcAft>
                <a:spcPts val="600"/>
              </a:spcAft>
              <a:buSzPct val="100000"/>
              <a:buChar char="•"/>
            </a:pPr>
            <a:r>
              <a:rPr lang="en-US" sz="1500" dirty="0">
                <a:solidFill>
                  <a:schemeClr val="tx1"/>
                </a:solidFill>
              </a:rPr>
              <a:t>Timotheus and Erastus, sent into Macedonia (v. 22).</a:t>
            </a:r>
            <a:endParaRPr lang="en-US" sz="1500" dirty="0"/>
          </a:p>
          <a:p>
            <a:pPr marL="203200" indent="-203200">
              <a:spcAft>
                <a:spcPts val="600"/>
              </a:spcAft>
              <a:buSzPct val="100000"/>
              <a:buChar char="•"/>
            </a:pPr>
            <a:r>
              <a:rPr lang="en-US" sz="1500" dirty="0">
                <a:solidFill>
                  <a:schemeClr val="tx1"/>
                </a:solidFill>
              </a:rPr>
              <a:t>Demetrius the silversmith and the craftsmen (vv. 24-27, 38).</a:t>
            </a:r>
            <a:endParaRPr lang="en-US" sz="1500" dirty="0"/>
          </a:p>
          <a:p>
            <a:pPr marL="203200" indent="-203200">
              <a:spcAft>
                <a:spcPts val="600"/>
              </a:spcAft>
              <a:buSzPct val="100000"/>
              <a:buChar char="•"/>
            </a:pPr>
            <a:r>
              <a:rPr lang="en-US" sz="1500" dirty="0">
                <a:solidFill>
                  <a:schemeClr val="tx1"/>
                </a:solidFill>
              </a:rPr>
              <a:t>Gaius and Aristarchus of Macedonia, Paul's companions (v. 29).</a:t>
            </a:r>
            <a:endParaRPr lang="en-US" sz="1500" dirty="0"/>
          </a:p>
          <a:p>
            <a:pPr marL="203200" indent="-203200">
              <a:spcAft>
                <a:spcPts val="600"/>
              </a:spcAft>
              <a:buSzPct val="100000"/>
              <a:buChar char="•"/>
            </a:pPr>
            <a:r>
              <a:rPr lang="en-US" sz="1500" dirty="0">
                <a:solidFill>
                  <a:schemeClr val="tx1"/>
                </a:solidFill>
              </a:rPr>
              <a:t>Alexander, put forward by the Jews (v. 33).</a:t>
            </a:r>
            <a:endParaRPr lang="en-US" sz="1500" dirty="0"/>
          </a:p>
          <a:p>
            <a:pPr marL="203200" indent="-203200">
              <a:spcAft>
                <a:spcPts val="600"/>
              </a:spcAft>
              <a:buSzPct val="100000"/>
              <a:buChar char="•"/>
            </a:pPr>
            <a:r>
              <a:rPr lang="en-US" sz="1500" dirty="0">
                <a:solidFill>
                  <a:schemeClr val="tx1"/>
                </a:solidFill>
              </a:rPr>
              <a:t>The chief of Asia, Paul's friends, and the townclerk, who calmed the people (vv. 31, 35-41).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Corinth, where Apollos was (v. 1).</a:t>
            </a:r>
            <a:endParaRPr lang="en-US" sz="1500" dirty="0"/>
          </a:p>
          <a:p>
            <a:pPr marL="203200" indent="-203200">
              <a:spcAft>
                <a:spcPts val="600"/>
              </a:spcAft>
              <a:buSzPct val="100000"/>
              <a:buChar char="•"/>
            </a:pPr>
            <a:r>
              <a:rPr lang="en-US" sz="1500" dirty="0">
                <a:solidFill>
                  <a:schemeClr val="tx1"/>
                </a:solidFill>
              </a:rPr>
              <a:t>The upper coasts, the inland country Paul passed through (v. 1).</a:t>
            </a:r>
            <a:endParaRPr lang="en-US" sz="1500" dirty="0"/>
          </a:p>
          <a:p>
            <a:pPr marL="203200" indent="-203200">
              <a:spcAft>
                <a:spcPts val="600"/>
              </a:spcAft>
              <a:buSzPct val="100000"/>
              <a:buChar char="•"/>
            </a:pPr>
            <a:r>
              <a:rPr lang="en-US" sz="1500" dirty="0">
                <a:solidFill>
                  <a:schemeClr val="tx1"/>
                </a:solidFill>
              </a:rPr>
              <a:t>Ephesus, where Paul found the disciples and taught (vv. 1, 17, 35).</a:t>
            </a:r>
            <a:endParaRPr lang="en-US" sz="1500" dirty="0"/>
          </a:p>
          <a:p>
            <a:pPr marL="203200" indent="-203200">
              <a:spcAft>
                <a:spcPts val="600"/>
              </a:spcAft>
              <a:buSzPct val="100000"/>
              <a:buChar char="•"/>
            </a:pPr>
            <a:r>
              <a:rPr lang="en-US" sz="1500" dirty="0">
                <a:solidFill>
                  <a:schemeClr val="tx1"/>
                </a:solidFill>
              </a:rPr>
              <a:t>The synagogue at Ephesus (v. 8).</a:t>
            </a:r>
            <a:endParaRPr lang="en-US" sz="1500" dirty="0"/>
          </a:p>
          <a:p>
            <a:pPr marL="203200" indent="-203200">
              <a:spcAft>
                <a:spcPts val="600"/>
              </a:spcAft>
              <a:buSzPct val="100000"/>
              <a:buChar char="•"/>
            </a:pPr>
            <a:r>
              <a:rPr lang="en-US" sz="1500" dirty="0">
                <a:solidFill>
                  <a:schemeClr val="tx1"/>
                </a:solidFill>
              </a:rPr>
              <a:t>The school of Tyrannus (v. 9).</a:t>
            </a:r>
            <a:endParaRPr lang="en-US" sz="1500" dirty="0"/>
          </a:p>
          <a:p>
            <a:pPr marL="203200" indent="-203200">
              <a:spcAft>
                <a:spcPts val="600"/>
              </a:spcAft>
              <a:buSzPct val="100000"/>
              <a:buChar char="•"/>
            </a:pPr>
            <a:r>
              <a:rPr lang="en-US" sz="1500" dirty="0">
                <a:solidFill>
                  <a:schemeClr val="tx1"/>
                </a:solidFill>
              </a:rPr>
              <a:t>Asia, which heard the word (vv. 10, 22, 26).</a:t>
            </a:r>
            <a:endParaRPr lang="en-US" sz="1500" dirty="0"/>
          </a:p>
          <a:p>
            <a:pPr marL="203200" indent="-203200">
              <a:spcAft>
                <a:spcPts val="600"/>
              </a:spcAft>
              <a:buSzPct val="100000"/>
              <a:buChar char="•"/>
            </a:pPr>
            <a:r>
              <a:rPr lang="en-US" sz="1500" dirty="0">
                <a:solidFill>
                  <a:schemeClr val="tx1"/>
                </a:solidFill>
              </a:rPr>
              <a:t>Macedonia and Achaia, Jerusalem, and Rome, in Paul's plan (vv. 21-22).</a:t>
            </a:r>
            <a:endParaRPr lang="en-US" sz="1500" dirty="0"/>
          </a:p>
          <a:p>
            <a:pPr marL="203200" indent="-203200">
              <a:spcAft>
                <a:spcPts val="600"/>
              </a:spcAft>
              <a:buSzPct val="100000"/>
              <a:buChar char="•"/>
            </a:pPr>
            <a:r>
              <a:rPr lang="en-US" sz="1500" dirty="0">
                <a:solidFill>
                  <a:schemeClr val="tx1"/>
                </a:solidFill>
              </a:rPr>
              <a:t>The temple of the great goddess Diana (v. 27).</a:t>
            </a:r>
            <a:endParaRPr lang="en-US" sz="1500" dirty="0"/>
          </a:p>
          <a:p>
            <a:pPr marL="203200" indent="-203200">
              <a:spcAft>
                <a:spcPts val="600"/>
              </a:spcAft>
              <a:buSzPct val="100000"/>
              <a:buChar char="•"/>
            </a:pPr>
            <a:r>
              <a:rPr lang="en-US" sz="1500" dirty="0">
                <a:solidFill>
                  <a:schemeClr val="tx1"/>
                </a:solidFill>
              </a:rPr>
              <a:t>The theatre at Ephesus, where the crowd rushed (vv. 29-31).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52–55</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Paul comes to Ephesus while Apollos is at Corinth (v. 1; Acts 18:27).</a:t>
            </a:r>
            <a:endParaRPr lang="en-US" sz="1600" dirty="0"/>
          </a:p>
          <a:p>
            <a:pPr marL="203200" indent="-203200">
              <a:spcAft>
                <a:spcPts val="1000"/>
              </a:spcAft>
              <a:buSzPct val="100000"/>
              <a:buChar char="•"/>
            </a:pPr>
            <a:r>
              <a:rPr lang="en-US" sz="1600" dirty="0">
                <a:solidFill>
                  <a:schemeClr val="tx1"/>
                </a:solidFill>
              </a:rPr>
              <a:t>Three months in the synagogue, then two years in the school of Tyrannus (vv. 8-10).</a:t>
            </a:r>
            <a:endParaRPr lang="en-US" sz="1600" dirty="0"/>
          </a:p>
          <a:p>
            <a:pPr marL="203200" indent="-203200">
              <a:spcAft>
                <a:spcPts val="1000"/>
              </a:spcAft>
              <a:buSzPct val="100000"/>
              <a:buChar char="•"/>
            </a:pPr>
            <a:r>
              <a:rPr lang="en-US" sz="1600" dirty="0">
                <a:solidFill>
                  <a:schemeClr val="tx1"/>
                </a:solidFill>
              </a:rPr>
              <a:t>After these things were ended, he purposes to go by Macedonia to Jerusalem (v. 21).</a:t>
            </a:r>
            <a:endParaRPr lang="en-US" sz="1600" dirty="0"/>
          </a:p>
          <a:p>
            <a:pPr marL="203200" indent="-203200">
              <a:spcAft>
                <a:spcPts val="1000"/>
              </a:spcAft>
              <a:buSzPct val="100000"/>
              <a:buChar char="•"/>
            </a:pPr>
            <a:r>
              <a:rPr lang="en-US" sz="1600" dirty="0">
                <a:solidFill>
                  <a:schemeClr val="tx1"/>
                </a:solidFill>
              </a:rPr>
              <a:t>The riot comes about the same time, near the end of his stay (v. 23; Acts 20:1, 31).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52-55 (derived) for the stay at Ephesus, about three years in all (vv. 8-10; Acts 20:31).</a:t>
            </a:r>
            <a:endParaRPr lang="en-US" sz="1600" dirty="0"/>
          </a:p>
          <a:p>
            <a:pPr marL="203200" indent="-203200">
              <a:spcAft>
                <a:spcPts val="1000"/>
              </a:spcAft>
              <a:buSzPct val="100000"/>
              <a:buChar char="•"/>
            </a:pPr>
            <a:r>
              <a:rPr lang="en-US" sz="1600" dirty="0">
                <a:solidFill>
                  <a:schemeClr val="tx1"/>
                </a:solidFill>
              </a:rPr>
              <a:t>About AD 55 (derived) for the riot and his plan to leave (vv. 21-23), before the return toward Jerusalem of AD 57 (working; Acts 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perfumer's oil stink. If a ruler's temper rises against you, composure allays great offenses. An evil: folly is in many exalted places while the rich sit in humble places. If axe is dull, one must exert more strength; thus wisdom has the advantage of giving success. The fool multiplies words. Blessed the land where princes eat for strength not for drunkenness. Through indolence the rafters sag. Do not curse the king in your room, for a bird will carry it.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apothecary's ointment stink, and a little folly spoils a man known for wisdom. When a ruler's anger rises, a wise man keeps his place, for yielding pacifieth great offences. He has seen folly set in great dignity, servants upon horses and princes walking. Digging a pit, breaking a hedge, and cleaving wood carry their own dangers. A blunt iron needs more strength, but wisdom is profitable to direct. A fool is full of words and wearies himself. A land is blessed when its princes eat for strength. Slothfulness lets the house drop through, and a bird of the air will carry a whispered curse.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Dead flies spoil the ointment; folly is set in great dignity; the axe must be whetted; a fool multiplies words; curse not the king, no not in thy thought.</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Dead flies cause the ointment of the apothecary to stink, so doth a little folly him that is in reputation for wisdom. A fool saith to every one that he is a fool (vv. 1-3).</a:t>
            </a:r>
            <a:endParaRPr lang="en-US" sz="1400" dirty="0"/>
          </a:p>
          <a:p>
            <a:pPr marL="203200" indent="-203200">
              <a:spcAft>
                <a:spcPts val="500"/>
              </a:spcAft>
              <a:buSzPct val="100000"/>
              <a:buChar char="•"/>
            </a:pPr>
            <a:r>
              <a:rPr lang="en-US" sz="1400" dirty="0">
                <a:solidFill>
                  <a:schemeClr val="tx1"/>
                </a:solidFill>
              </a:rPr>
              <a:t>If the spirit of the ruler rise up against thee, leave not thy place, for yielding pacifieth great offences (v. 4).</a:t>
            </a:r>
            <a:endParaRPr lang="en-US" sz="1400" dirty="0"/>
          </a:p>
          <a:p>
            <a:pPr marL="203200" indent="-203200">
              <a:spcAft>
                <a:spcPts val="500"/>
              </a:spcAft>
              <a:buSzPct val="100000"/>
              <a:buChar char="•"/>
            </a:pPr>
            <a:r>
              <a:rPr lang="en-US" sz="1400" dirty="0">
                <a:solidFill>
                  <a:schemeClr val="tx1"/>
                </a:solidFill>
              </a:rPr>
              <a:t>Folly is set in great dignity, and servants ride upon horses (vv. 5-7).</a:t>
            </a:r>
            <a:endParaRPr lang="en-US" sz="1400" dirty="0"/>
          </a:p>
          <a:p>
            <a:pPr marL="203200" indent="-203200">
              <a:spcAft>
                <a:spcPts val="500"/>
              </a:spcAft>
              <a:buSzPct val="100000"/>
              <a:buChar char="•"/>
            </a:pPr>
            <a:r>
              <a:rPr lang="en-US" sz="1400" dirty="0">
                <a:solidFill>
                  <a:schemeClr val="tx1"/>
                </a:solidFill>
              </a:rPr>
              <a:t>He that diggeth a pit shall fall into it. If the iron be blunt, wisdom is profitable to direct (vv. 8-11).</a:t>
            </a:r>
            <a:endParaRPr lang="en-US" sz="1400" dirty="0"/>
          </a:p>
          <a:p>
            <a:pPr marL="203200" indent="-203200">
              <a:spcAft>
                <a:spcPts val="500"/>
              </a:spcAft>
              <a:buSzPct val="100000"/>
              <a:buChar char="•"/>
            </a:pPr>
            <a:r>
              <a:rPr lang="en-US" sz="1400" dirty="0">
                <a:solidFill>
                  <a:schemeClr val="tx1"/>
                </a:solidFill>
              </a:rPr>
              <a:t>The words of a wise man are gracious, but a fool is full of words (vv. 12-15).</a:t>
            </a:r>
            <a:endParaRPr lang="en-US" sz="1400" dirty="0"/>
          </a:p>
          <a:p>
            <a:pPr marL="203200" indent="-203200">
              <a:spcAft>
                <a:spcPts val="500"/>
              </a:spcAft>
              <a:buSzPct val="100000"/>
              <a:buChar char="•"/>
            </a:pPr>
            <a:r>
              <a:rPr lang="en-US" sz="1400" dirty="0">
                <a:solidFill>
                  <a:schemeClr val="tx1"/>
                </a:solidFill>
              </a:rPr>
              <a:t>Woe to the land whose king is a child; blessed the land whose princes eat for strength (vv. 16-17).</a:t>
            </a:r>
            <a:endParaRPr lang="en-US" sz="1400" dirty="0"/>
          </a:p>
          <a:p>
            <a:pPr marL="203200" indent="-203200">
              <a:spcAft>
                <a:spcPts val="500"/>
              </a:spcAft>
              <a:buSzPct val="100000"/>
              <a:buChar char="•"/>
            </a:pPr>
            <a:r>
              <a:rPr lang="en-US" sz="1400" dirty="0">
                <a:solidFill>
                  <a:schemeClr val="tx1"/>
                </a:solidFill>
              </a:rPr>
              <a:t>By slothfulness the building decayeth. Curse not the king, for a bird of the air shall carry the voice (vv. 18-20).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these proverbs together. Proverbs has many of the same sayings,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fool's words</a:t>
            </a:r>
            <a:endParaRPr lang="en-US" sz="1500" dirty="0"/>
          </a:p>
          <a:p>
            <a:pPr marL="177800" indent="-177800">
              <a:spcAft>
                <a:spcPts val="300"/>
              </a:spcAft>
              <a:buSzPct val="100000"/>
              <a:buChar char="•"/>
            </a:pPr>
            <a:r>
              <a:rPr lang="en-US" sz="1400" b="1" dirty="0">
                <a:solidFill>
                  <a:schemeClr val="accent1"/>
                </a:solidFill>
              </a:rPr>
              <a:t>Eccl 5:3. </a:t>
            </a:r>
            <a:pPr indent="0" marL="0">
              <a:spcAft>
                <a:spcPts val="300"/>
              </a:spcAft>
              <a:buNone/>
            </a:pPr>
            <a:r>
              <a:rPr lang="en-US" sz="1400" dirty="0">
                <a:solidFill>
                  <a:schemeClr val="tx1"/>
                </a:solidFill>
              </a:rPr>
              <a:t>and a fool's voice is known by multitude of words, the many words of v. 14.</a:t>
            </a:r>
            <a:endParaRPr lang="en-US" sz="1500" dirty="0"/>
          </a:p>
          <a:p>
            <a:pPr marL="177800" indent="-177800">
              <a:spcAft>
                <a:spcPts val="300"/>
              </a:spcAft>
              <a:buSzPct val="100000"/>
              <a:buChar char="•"/>
            </a:pPr>
            <a:r>
              <a:rPr lang="en-US" sz="1400" b="1" dirty="0">
                <a:solidFill>
                  <a:schemeClr val="accent1"/>
                </a:solidFill>
              </a:rPr>
              <a:t>Prov 10:19. </a:t>
            </a:r>
            <a:pPr indent="0" marL="0">
              <a:spcAft>
                <a:spcPts val="300"/>
              </a:spcAft>
              <a:buNone/>
            </a:pPr>
            <a:r>
              <a:rPr lang="en-US" sz="1400" dirty="0">
                <a:solidFill>
                  <a:schemeClr val="tx1"/>
                </a:solidFill>
              </a:rPr>
              <a:t>In the multitude of words there wanteth not sin, v. 14.</a:t>
            </a:r>
            <a:endParaRPr lang="en-US" sz="1500" dirty="0"/>
          </a:p>
          <a:p>
            <a:pPr marL="177800" indent="-177800">
              <a:spcAft>
                <a:spcPts val="300"/>
              </a:spcAft>
              <a:buSzPct val="100000"/>
              <a:buChar char="•"/>
            </a:pPr>
            <a:r>
              <a:rPr lang="en-US" sz="1400" b="1" dirty="0">
                <a:solidFill>
                  <a:schemeClr val="accent1"/>
                </a:solidFill>
              </a:rPr>
              <a:t>Prov 18:7. </a:t>
            </a:r>
            <a:pPr indent="0" marL="0">
              <a:spcAft>
                <a:spcPts val="300"/>
              </a:spcAft>
              <a:buNone/>
            </a:pPr>
            <a:r>
              <a:rPr lang="en-US" sz="1400" dirty="0">
                <a:solidFill>
                  <a:schemeClr val="tx1"/>
                </a:solidFill>
              </a:rPr>
              <a:t>A fool's mouth is his destruction, the lips that swallow him up in v. 12.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little folly</a:t>
            </a:r>
            <a:endParaRPr lang="en-US" sz="1500" dirty="0"/>
          </a:p>
          <a:p>
            <a:pPr marL="177800" indent="-177800">
              <a:spcAft>
                <a:spcPts val="300"/>
              </a:spcAft>
              <a:buSzPct val="100000"/>
              <a:buChar char="•"/>
            </a:pPr>
            <a:r>
              <a:rPr lang="en-US" sz="1400" b="1" dirty="0">
                <a:solidFill>
                  <a:schemeClr val="accent1"/>
                </a:solidFill>
              </a:rPr>
              <a:t>1 Cor 5:6. </a:t>
            </a:r>
            <a:pPr indent="0" marL="0">
              <a:spcAft>
                <a:spcPts val="300"/>
              </a:spcAft>
              <a:buNone/>
            </a:pPr>
            <a:r>
              <a:rPr lang="en-US" sz="1400" dirty="0">
                <a:solidFill>
                  <a:schemeClr val="tx1"/>
                </a:solidFill>
              </a:rPr>
              <a:t>Know ye not that a little leaven leaveneth the whole lump?, the same lesson as v. 1.</a:t>
            </a:r>
            <a:endParaRPr lang="en-US" sz="1500" dirty="0"/>
          </a:p>
          <a:p>
            <a:pPr marL="177800" indent="-177800">
              <a:spcAft>
                <a:spcPts val="300"/>
              </a:spcAft>
              <a:buSzPct val="100000"/>
              <a:buChar char="•"/>
            </a:pPr>
            <a:r>
              <a:rPr lang="en-US" sz="1400" b="1" dirty="0">
                <a:solidFill>
                  <a:schemeClr val="accent1"/>
                </a:solidFill>
              </a:rPr>
              <a:t>Gal 5:9. </a:t>
            </a:r>
            <a:pPr indent="0" marL="0">
              <a:spcAft>
                <a:spcPts val="300"/>
              </a:spcAft>
              <a:buNone/>
            </a:pPr>
            <a:r>
              <a:rPr lang="en-US" sz="1400" dirty="0">
                <a:solidFill>
                  <a:schemeClr val="tx1"/>
                </a:solidFill>
              </a:rPr>
              <a:t>A little leaven leaveneth the whole lump, v. 1.</a:t>
            </a:r>
            <a:endParaRPr lang="en-US" sz="1500" dirty="0"/>
          </a:p>
          <a:p>
            <a:pPr marL="177800" indent="-177800">
              <a:spcAft>
                <a:spcPts val="300"/>
              </a:spcAft>
              <a:buSzPct val="100000"/>
              <a:buChar char="•"/>
            </a:pPr>
            <a:r>
              <a:rPr lang="en-US" sz="1400" b="1" dirty="0">
                <a:solidFill>
                  <a:schemeClr val="accent1"/>
                </a:solidFill>
              </a:rPr>
              <a:t>Prov 22:1. </a:t>
            </a:r>
            <a:pPr indent="0" marL="0">
              <a:spcAft>
                <a:spcPts val="300"/>
              </a:spcAft>
              <a:buNone/>
            </a:pPr>
            <a:r>
              <a:rPr lang="en-US" sz="1400" dirty="0">
                <a:solidFill>
                  <a:schemeClr val="tx1"/>
                </a:solidFill>
              </a:rPr>
              <a:t>A good name is rather to be chosen than great riches, the good name spoiled in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Yielding pacifieth great offences</a:t>
            </a:r>
            <a:endParaRPr lang="en-US" sz="1500" dirty="0"/>
          </a:p>
          <a:p>
            <a:pPr marL="177800" indent="-177800">
              <a:spcAft>
                <a:spcPts val="300"/>
              </a:spcAft>
              <a:buSzPct val="100000"/>
              <a:buChar char="•"/>
            </a:pPr>
            <a:r>
              <a:rPr lang="en-US" sz="1400" b="1" dirty="0">
                <a:solidFill>
                  <a:schemeClr val="accent1"/>
                </a:solidFill>
              </a:rPr>
              <a:t>Prov 15:1. </a:t>
            </a:r>
            <a:pPr indent="0" marL="0">
              <a:spcAft>
                <a:spcPts val="300"/>
              </a:spcAft>
              <a:buNone/>
            </a:pPr>
            <a:r>
              <a:rPr lang="en-US" sz="1400" dirty="0">
                <a:solidFill>
                  <a:schemeClr val="tx1"/>
                </a:solidFill>
              </a:rPr>
              <a:t>A soft answer turneth away wrath, the yielding of v. 4.</a:t>
            </a:r>
            <a:endParaRPr lang="en-US" sz="1500" dirty="0"/>
          </a:p>
          <a:p>
            <a:pPr marL="177800" indent="-177800">
              <a:spcAft>
                <a:spcPts val="300"/>
              </a:spcAft>
              <a:buSzPct val="100000"/>
              <a:buChar char="•"/>
            </a:pPr>
            <a:r>
              <a:rPr lang="en-US" sz="1400" b="1" dirty="0">
                <a:solidFill>
                  <a:schemeClr val="accent1"/>
                </a:solidFill>
              </a:rPr>
              <a:t>Prov 25:15. </a:t>
            </a:r>
            <a:pPr indent="0" marL="0">
              <a:spcAft>
                <a:spcPts val="300"/>
              </a:spcAft>
              <a:buNone/>
            </a:pPr>
            <a:r>
              <a:rPr lang="en-US" sz="1400" dirty="0">
                <a:solidFill>
                  <a:schemeClr val="tx1"/>
                </a:solidFill>
              </a:rPr>
              <a:t>By long forbearing is a prince persuaded, the ruler of v. 4.</a:t>
            </a:r>
            <a:endParaRPr lang="en-US" sz="1500" dirty="0"/>
          </a:p>
          <a:p>
            <a:pPr marL="177800" indent="-177800">
              <a:spcAft>
                <a:spcPts val="300"/>
              </a:spcAft>
              <a:buSzPct val="100000"/>
              <a:buChar char="•"/>
            </a:pPr>
            <a:r>
              <a:rPr lang="en-US" sz="1400" b="1" dirty="0">
                <a:solidFill>
                  <a:schemeClr val="accent1"/>
                </a:solidFill>
              </a:rPr>
              <a:t>Eccl 8:3. </a:t>
            </a:r>
            <a:pPr indent="0" marL="0">
              <a:spcAft>
                <a:spcPts val="300"/>
              </a:spcAft>
              <a:buNone/>
            </a:pPr>
            <a:r>
              <a:rPr lang="en-US" sz="1400" dirty="0">
                <a:solidFill>
                  <a:schemeClr val="tx1"/>
                </a:solidFill>
              </a:rPr>
              <a:t>Be not hasty to go out of his sight, the same counsel as v. 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Servants upon horses</a:t>
            </a:r>
            <a:endParaRPr lang="en-US" sz="1500" dirty="0"/>
          </a:p>
          <a:p>
            <a:pPr marL="177800" indent="-177800">
              <a:spcAft>
                <a:spcPts val="300"/>
              </a:spcAft>
              <a:buSzPct val="100000"/>
              <a:buChar char="•"/>
            </a:pPr>
            <a:r>
              <a:rPr lang="en-US" sz="1400" b="1" dirty="0">
                <a:solidFill>
                  <a:schemeClr val="accent1"/>
                </a:solidFill>
              </a:rPr>
              <a:t>Prov 30:22. </a:t>
            </a:r>
            <a:pPr indent="0" marL="0">
              <a:spcAft>
                <a:spcPts val="300"/>
              </a:spcAft>
              <a:buNone/>
            </a:pPr>
            <a:r>
              <a:rPr lang="en-US" sz="1400" dirty="0">
                <a:solidFill>
                  <a:schemeClr val="tx1"/>
                </a:solidFill>
              </a:rPr>
              <a:t>For a servant when he reigneth, the reversal of v. 7.</a:t>
            </a:r>
            <a:endParaRPr lang="en-US" sz="1500" dirty="0"/>
          </a:p>
          <a:p>
            <a:pPr marL="177800" indent="-177800">
              <a:spcAft>
                <a:spcPts val="300"/>
              </a:spcAft>
              <a:buSzPct val="100000"/>
              <a:buChar char="•"/>
            </a:pPr>
            <a:r>
              <a:rPr lang="en-US" sz="1400" b="1" dirty="0">
                <a:solidFill>
                  <a:schemeClr val="accent1"/>
                </a:solidFill>
              </a:rPr>
              <a:t>Prov 19:10. </a:t>
            </a:r>
            <a:pPr indent="0" marL="0">
              <a:spcAft>
                <a:spcPts val="300"/>
              </a:spcAft>
              <a:buNone/>
            </a:pPr>
            <a:r>
              <a:rPr lang="en-US" sz="1400" dirty="0">
                <a:solidFill>
                  <a:schemeClr val="tx1"/>
                </a:solidFill>
              </a:rPr>
              <a:t>much less for a servant to have rule over princes, v. 7.</a:t>
            </a:r>
            <a:endParaRPr lang="en-US" sz="1500" dirty="0"/>
          </a:p>
          <a:p>
            <a:pPr marL="177800" indent="-177800">
              <a:spcAft>
                <a:spcPts val="300"/>
              </a:spcAft>
              <a:buSzPct val="100000"/>
              <a:buChar char="•"/>
            </a:pPr>
            <a:r>
              <a:rPr lang="en-US" sz="1400" b="1" dirty="0">
                <a:solidFill>
                  <a:schemeClr val="accent1"/>
                </a:solidFill>
              </a:rPr>
              <a:t>Luke 1:52. </a:t>
            </a:r>
            <a:pPr indent="0" marL="0">
              <a:spcAft>
                <a:spcPts val="300"/>
              </a:spcAft>
              <a:buNone/>
            </a:pPr>
            <a:r>
              <a:rPr lang="en-US" sz="1400" dirty="0">
                <a:solidFill>
                  <a:schemeClr val="tx1"/>
                </a:solidFill>
              </a:rPr>
              <a:t>He hath put down the mighty from their seats, and exalted them of low degree, God's own reversal, set against the wrong one of vv. 6-7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He that diggeth a pit</a:t>
            </a:r>
            <a:endParaRPr lang="en-US" sz="1500" dirty="0"/>
          </a:p>
          <a:p>
            <a:pPr marL="177800" indent="-177800">
              <a:spcAft>
                <a:spcPts val="300"/>
              </a:spcAft>
              <a:buSzPct val="100000"/>
              <a:buChar char="•"/>
            </a:pPr>
            <a:r>
              <a:rPr lang="en-US" sz="1400" b="1" dirty="0">
                <a:solidFill>
                  <a:schemeClr val="accent1"/>
                </a:solidFill>
              </a:rPr>
              <a:t>Prov 26:27. </a:t>
            </a:r>
            <a:pPr indent="0" marL="0">
              <a:spcAft>
                <a:spcPts val="300"/>
              </a:spcAft>
              <a:buNone/>
            </a:pPr>
            <a:r>
              <a:rPr lang="en-US" sz="1400" dirty="0">
                <a:solidFill>
                  <a:schemeClr val="tx1"/>
                </a:solidFill>
              </a:rPr>
              <a:t>Whoso diggeth a pit shall fall therein, the same saying as v. 8.</a:t>
            </a:r>
            <a:endParaRPr lang="en-US" sz="1500" dirty="0"/>
          </a:p>
          <a:p>
            <a:pPr marL="177800" indent="-177800">
              <a:spcAft>
                <a:spcPts val="300"/>
              </a:spcAft>
              <a:buSzPct val="100000"/>
              <a:buChar char="•"/>
            </a:pPr>
            <a:r>
              <a:rPr lang="en-US" sz="1400" b="1" dirty="0">
                <a:solidFill>
                  <a:schemeClr val="accent1"/>
                </a:solidFill>
              </a:rPr>
              <a:t>Psa 7:15. </a:t>
            </a:r>
            <a:pPr indent="0" marL="0">
              <a:spcAft>
                <a:spcPts val="300"/>
              </a:spcAft>
              <a:buNone/>
            </a:pPr>
            <a:r>
              <a:rPr lang="en-US" sz="1400" dirty="0">
                <a:solidFill>
                  <a:schemeClr val="tx1"/>
                </a:solidFill>
              </a:rPr>
              <a:t>He made a pit, and digged it, and is fallen into the ditch which he made, v. 8.</a:t>
            </a:r>
            <a:endParaRPr lang="en-US" sz="1500" dirty="0"/>
          </a:p>
          <a:p>
            <a:pPr marL="177800" indent="-177800">
              <a:spcAft>
                <a:spcPts val="300"/>
              </a:spcAft>
              <a:buSzPct val="100000"/>
              <a:buChar char="•"/>
            </a:pPr>
            <a:r>
              <a:rPr lang="en-US" sz="1400" b="1" dirty="0">
                <a:solidFill>
                  <a:schemeClr val="accent1"/>
                </a:solidFill>
              </a:rPr>
              <a:t>Amos 5:19. </a:t>
            </a:r>
            <a:pPr indent="0" marL="0">
              <a:spcAft>
                <a:spcPts val="300"/>
              </a:spcAft>
              <a:buNone/>
            </a:pPr>
            <a:r>
              <a:rPr lang="en-US" sz="1400" dirty="0">
                <a:solidFill>
                  <a:schemeClr val="tx1"/>
                </a:solidFill>
              </a:rPr>
              <a:t>and leaned his hand on the wall, and a serpent bit him, the serpent of v. 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Woe to thee, O land, when thy king is a child</a:t>
            </a:r>
            <a:endParaRPr lang="en-US" sz="1500" dirty="0"/>
          </a:p>
          <a:p>
            <a:pPr marL="177800" indent="-177800">
              <a:spcAft>
                <a:spcPts val="300"/>
              </a:spcAft>
              <a:buSzPct val="100000"/>
              <a:buChar char="•"/>
            </a:pPr>
            <a:r>
              <a:rPr lang="en-US" sz="1400" b="1" dirty="0">
                <a:solidFill>
                  <a:schemeClr val="accent1"/>
                </a:solidFill>
              </a:rPr>
              <a:t>Isa 3:4. </a:t>
            </a:r>
            <a:pPr indent="0" marL="0">
              <a:spcAft>
                <a:spcPts val="300"/>
              </a:spcAft>
              <a:buNone/>
            </a:pPr>
            <a:r>
              <a:rPr lang="en-US" sz="1400" dirty="0">
                <a:solidFill>
                  <a:schemeClr val="tx1"/>
                </a:solidFill>
              </a:rPr>
              <a:t>And I will give children to be their princes, the child king of v. 16.</a:t>
            </a:r>
            <a:endParaRPr lang="en-US" sz="1500" dirty="0"/>
          </a:p>
          <a:p>
            <a:pPr marL="177800" indent="-177800">
              <a:spcAft>
                <a:spcPts val="300"/>
              </a:spcAft>
              <a:buSzPct val="100000"/>
              <a:buChar char="•"/>
            </a:pPr>
            <a:r>
              <a:rPr lang="en-US" sz="1400" b="1" dirty="0">
                <a:solidFill>
                  <a:schemeClr val="accent1"/>
                </a:solidFill>
              </a:rPr>
              <a:t>Isa 5:11. </a:t>
            </a:r>
            <a:pPr indent="0" marL="0">
              <a:spcAft>
                <a:spcPts val="300"/>
              </a:spcAft>
              <a:buNone/>
            </a:pPr>
            <a:r>
              <a:rPr lang="en-US" sz="1400" dirty="0">
                <a:solidFill>
                  <a:schemeClr val="tx1"/>
                </a:solidFill>
              </a:rPr>
              <a:t>Woe unto them that rise up early in the morning, that they may follow strong drink, the morning feasting of v. 16.</a:t>
            </a:r>
            <a:endParaRPr lang="en-US" sz="1500" dirty="0"/>
          </a:p>
          <a:p>
            <a:pPr marL="177800" indent="-177800">
              <a:spcAft>
                <a:spcPts val="300"/>
              </a:spcAft>
              <a:buSzPct val="100000"/>
              <a:buChar char="•"/>
            </a:pPr>
            <a:r>
              <a:rPr lang="en-US" sz="1400" b="1" dirty="0">
                <a:solidFill>
                  <a:schemeClr val="accent1"/>
                </a:solidFill>
              </a:rPr>
              <a:t>Prov 31:4. </a:t>
            </a:r>
            <a:pPr indent="0" marL="0">
              <a:spcAft>
                <a:spcPts val="300"/>
              </a:spcAft>
              <a:buNone/>
            </a:pPr>
            <a:r>
              <a:rPr lang="en-US" sz="1400" dirty="0">
                <a:solidFill>
                  <a:schemeClr val="tx1"/>
                </a:solidFill>
              </a:rPr>
              <a:t>it is not for kings to drink wine, the due season of v. 17.</a:t>
            </a:r>
            <a:endParaRPr lang="en-US" sz="1500" dirty="0"/>
          </a:p>
          <a:p>
            <a:pPr marL="177800" indent="-177800">
              <a:spcAft>
                <a:spcPts val="300"/>
              </a:spcAft>
              <a:buSzPct val="100000"/>
              <a:buChar char="•"/>
            </a:pPr>
            <a:r>
              <a:rPr lang="en-US" sz="1400" b="1" dirty="0">
                <a:solidFill>
                  <a:schemeClr val="accent1"/>
                </a:solidFill>
              </a:rPr>
              <a:t>Prov 24:31. </a:t>
            </a:r>
            <a:pPr indent="0" marL="0">
              <a:spcAft>
                <a:spcPts val="300"/>
              </a:spcAft>
              <a:buNone/>
            </a:pPr>
            <a:r>
              <a:rPr lang="en-US" sz="1400" dirty="0">
                <a:solidFill>
                  <a:schemeClr val="tx1"/>
                </a:solidFill>
              </a:rPr>
              <a:t>and the stone wall thereof was broken down, the slothfulness of v. 18.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Curse not the king</a:t>
            </a:r>
            <a:endParaRPr lang="en-US" sz="1500" dirty="0"/>
          </a:p>
          <a:p>
            <a:pPr marL="177800" indent="-177800">
              <a:spcAft>
                <a:spcPts val="300"/>
              </a:spcAft>
              <a:buSzPct val="100000"/>
              <a:buChar char="•"/>
            </a:pPr>
            <a:r>
              <a:rPr lang="en-US" sz="1400" b="1" dirty="0">
                <a:solidFill>
                  <a:schemeClr val="accent1"/>
                </a:solidFill>
              </a:rPr>
              <a:t>Exod 22:28. </a:t>
            </a:r>
            <a:pPr indent="0" marL="0">
              <a:spcAft>
                <a:spcPts val="300"/>
              </a:spcAft>
              <a:buNone/>
            </a:pPr>
            <a:r>
              <a:rPr lang="en-US" sz="1400" dirty="0">
                <a:solidFill>
                  <a:schemeClr val="tx1"/>
                </a:solidFill>
              </a:rPr>
              <a:t>Thou shalt not revile the gods, nor curse the ruler of thy people, the law behind v. 20.</a:t>
            </a:r>
            <a:endParaRPr lang="en-US" sz="1500" dirty="0"/>
          </a:p>
          <a:p>
            <a:pPr marL="177800" indent="-177800">
              <a:spcAft>
                <a:spcPts val="300"/>
              </a:spcAft>
              <a:buSzPct val="100000"/>
              <a:buChar char="•"/>
            </a:pPr>
            <a:r>
              <a:rPr lang="en-US" sz="1400" b="1" dirty="0">
                <a:solidFill>
                  <a:schemeClr val="accent1"/>
                </a:solidFill>
              </a:rPr>
              <a:t>Acts 23:5. </a:t>
            </a:r>
            <a:pPr indent="0" marL="0">
              <a:spcAft>
                <a:spcPts val="300"/>
              </a:spcAft>
              <a:buNone/>
            </a:pPr>
            <a:r>
              <a:rPr lang="en-US" sz="1400" dirty="0">
                <a:solidFill>
                  <a:schemeClr val="tx1"/>
                </a:solidFill>
              </a:rPr>
              <a:t>Thou shalt not speak evil of the ruler of thy people, Paul's use of the same law as v. 20.</a:t>
            </a:r>
            <a:endParaRPr lang="en-US" sz="1500" dirty="0"/>
          </a:p>
          <a:p>
            <a:pPr marL="177800" indent="-177800">
              <a:spcAft>
                <a:spcPts val="300"/>
              </a:spcAft>
              <a:buSzPct val="100000"/>
              <a:buChar char="•"/>
            </a:pPr>
            <a:r>
              <a:rPr lang="en-US" sz="1400" b="1" dirty="0">
                <a:solidFill>
                  <a:schemeClr val="accent1"/>
                </a:solidFill>
              </a:rPr>
              <a:t>Luke 12:3. </a:t>
            </a:r>
            <a:pPr indent="0" marL="0">
              <a:spcAft>
                <a:spcPts val="300"/>
              </a:spcAft>
              <a:buNone/>
            </a:pPr>
            <a:r>
              <a:rPr lang="en-US" sz="1400" dirty="0">
                <a:solidFill>
                  <a:schemeClr val="tx1"/>
                </a:solidFill>
              </a:rPr>
              <a:t>that which ye have spoken in the ear in closets shall be proclaimed upon the housetops, the bird that tells in v. 20.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1 Kings 12:8. </a:t>
            </a:r>
            <a:pPr indent="0" marL="0">
              <a:spcAft>
                <a:spcPts val="300"/>
              </a:spcAft>
              <a:buNone/>
            </a:pPr>
            <a:r>
              <a:rPr lang="en-US" sz="1400" dirty="0">
                <a:solidFill>
                  <a:schemeClr val="tx1"/>
                </a:solidFill>
              </a:rPr>
              <a:t>But he forsook the counsel of the old men, Rehoboam's folly as a background for vv. 5-7, 16 (interpretation).</a:t>
            </a:r>
            <a:endParaRPr lang="en-US" sz="1500" dirty="0"/>
          </a:p>
          <a:p>
            <a:pPr marL="177800" indent="-177800">
              <a:spcAft>
                <a:spcPts val="300"/>
              </a:spcAft>
              <a:buSzPct val="100000"/>
              <a:buChar char="•"/>
            </a:pPr>
            <a:r>
              <a:rPr lang="en-US" sz="1400" b="1" dirty="0">
                <a:solidFill>
                  <a:schemeClr val="accent1"/>
                </a:solidFill>
              </a:rPr>
              <a:t>1 Kings 4:29. </a:t>
            </a:r>
            <a:pPr indent="0" marL="0">
              <a:spcAft>
                <a:spcPts val="300"/>
              </a:spcAft>
              <a:buNone/>
            </a:pPr>
            <a:r>
              <a:rPr lang="en-US" sz="1400" dirty="0">
                <a:solidFill>
                  <a:schemeClr val="tx1"/>
                </a:solidFill>
              </a:rPr>
              <a:t>And God gave Solomon wisdom and understanding exceeding much, the wisdom of v. 10.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Dead flies is literally flies of death, "zevuve mavet," flies that die or that bring death. The apothecary is the perfumer.</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At his right hand and at his left mean his heart inclines to what is right or to what is wrong. The ESV reads inclines him to the right.</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Yielding is "marpe," calmness or composure, which can calm great offences. The ESV reads calmness.</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Without enchantment means before it is charmed. A babbler is literally the master of the tongue, "baal hallashon," the charmer who gains nothing.</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Thy king is a child may mean young and inexperienced, or a servant raised to rule. Princes eat in the morning means they feast when they should work.</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The house droppeth through means the roof leaks. The ESV reads the house leaks.</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In thy thought may mean in thy mind, or in thy private place, as with in thy bedchamber.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wise man, whose words are gracious and whose heart is at his right hand (vv. 2, 12).</a:t>
            </a:r>
            <a:endParaRPr lang="en-US" sz="1400" dirty="0"/>
          </a:p>
          <a:p>
            <a:pPr marL="203200" indent="-203200">
              <a:spcAft>
                <a:spcPts val="600"/>
              </a:spcAft>
              <a:buSzPct val="100000"/>
              <a:buChar char="•"/>
            </a:pPr>
            <a:r>
              <a:rPr lang="en-US" sz="1400" dirty="0">
                <a:solidFill>
                  <a:schemeClr val="tx1"/>
                </a:solidFill>
              </a:rPr>
              <a:t>The fool, full of words, who saith to every one that he is a fool (vv. 1-3, 12-15).</a:t>
            </a:r>
            <a:endParaRPr lang="en-US" sz="1400" dirty="0"/>
          </a:p>
          <a:p>
            <a:pPr marL="203200" indent="-203200">
              <a:spcAft>
                <a:spcPts val="600"/>
              </a:spcAft>
              <a:buSzPct val="100000"/>
              <a:buChar char="•"/>
            </a:pPr>
            <a:r>
              <a:rPr lang="en-US" sz="1400" dirty="0">
                <a:solidFill>
                  <a:schemeClr val="tx1"/>
                </a:solidFill>
              </a:rPr>
              <a:t>The ruler, whose spirit may rise up, and from whom an error proceedeth (vv. 4-5).</a:t>
            </a:r>
            <a:endParaRPr lang="en-US" sz="1400" dirty="0"/>
          </a:p>
          <a:p>
            <a:pPr marL="203200" indent="-203200">
              <a:spcAft>
                <a:spcPts val="600"/>
              </a:spcAft>
              <a:buSzPct val="100000"/>
              <a:buChar char="•"/>
            </a:pPr>
            <a:r>
              <a:rPr lang="en-US" sz="1400" dirty="0">
                <a:solidFill>
                  <a:schemeClr val="tx1"/>
                </a:solidFill>
              </a:rPr>
              <a:t>The rich, who sit in low place (vv. 6, 20).</a:t>
            </a:r>
            <a:endParaRPr lang="en-US" sz="1400" dirty="0"/>
          </a:p>
          <a:p>
            <a:pPr marL="203200" indent="-203200">
              <a:spcAft>
                <a:spcPts val="600"/>
              </a:spcAft>
              <a:buSzPct val="100000"/>
              <a:buChar char="•"/>
            </a:pPr>
            <a:r>
              <a:rPr lang="en-US" sz="1400" dirty="0">
                <a:solidFill>
                  <a:schemeClr val="tx1"/>
                </a:solidFill>
              </a:rPr>
              <a:t>Servants upon horses, and princes walking as servants (v. 7).</a:t>
            </a:r>
            <a:endParaRPr lang="en-US" sz="1400" dirty="0"/>
          </a:p>
          <a:p>
            <a:pPr marL="203200" indent="-203200">
              <a:spcAft>
                <a:spcPts val="600"/>
              </a:spcAft>
              <a:buSzPct val="100000"/>
              <a:buChar char="•"/>
            </a:pPr>
            <a:r>
              <a:rPr lang="en-US" sz="1400" dirty="0">
                <a:solidFill>
                  <a:schemeClr val="tx1"/>
                </a:solidFill>
              </a:rPr>
              <a:t>The workmen who dig, break hedges, remove stones, and cleave wood (vv. 8-10).</a:t>
            </a:r>
            <a:endParaRPr lang="en-US" sz="1400" dirty="0"/>
          </a:p>
          <a:p>
            <a:pPr marL="203200" indent="-203200">
              <a:spcAft>
                <a:spcPts val="600"/>
              </a:spcAft>
              <a:buSzPct val="100000"/>
              <a:buChar char="•"/>
            </a:pPr>
            <a:r>
              <a:rPr lang="en-US" sz="1400" dirty="0">
                <a:solidFill>
                  <a:schemeClr val="tx1"/>
                </a:solidFill>
              </a:rPr>
              <a:t>The babbler, no better than the serpent (v. 11).</a:t>
            </a:r>
            <a:endParaRPr lang="en-US" sz="1400" dirty="0"/>
          </a:p>
          <a:p>
            <a:pPr marL="203200" indent="-203200">
              <a:spcAft>
                <a:spcPts val="600"/>
              </a:spcAft>
              <a:buSzPct val="100000"/>
              <a:buChar char="•"/>
            </a:pPr>
            <a:r>
              <a:rPr lang="en-US" sz="1400" dirty="0">
                <a:solidFill>
                  <a:schemeClr val="tx1"/>
                </a:solidFill>
              </a:rPr>
              <a:t>The king who is a child, and the king who is the son of nobles, with their princes (vv. 16-17, 20).</a:t>
            </a:r>
            <a:endParaRPr lang="en-US" sz="1400" dirty="0"/>
          </a:p>
          <a:p>
            <a:pPr marL="203200" indent="-203200">
              <a:spcAft>
                <a:spcPts val="600"/>
              </a:spcAft>
              <a:buSzPct val="100000"/>
              <a:buChar char="•"/>
            </a:pPr>
            <a:r>
              <a:rPr lang="en-US" sz="1400" dirty="0">
                <a:solidFill>
                  <a:schemeClr val="tx1"/>
                </a:solidFill>
              </a:rPr>
              <a:t>The slothful, whose house decayeth (v. 18).</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Under the sun, the whole world of human life the Preacher has seen (v. 5).</a:t>
            </a:r>
            <a:endParaRPr lang="en-US" sz="1400" dirty="0"/>
          </a:p>
          <a:p>
            <a:pPr marL="203200" indent="-203200">
              <a:spcAft>
                <a:spcPts val="600"/>
              </a:spcAft>
              <a:buSzPct val="100000"/>
              <a:buChar char="•"/>
            </a:pPr>
            <a:r>
              <a:rPr lang="en-US" sz="1400" dirty="0">
                <a:solidFill>
                  <a:schemeClr val="tx1"/>
                </a:solidFill>
              </a:rPr>
              <a:t>The way, where the fool walketh (v. 3).</a:t>
            </a:r>
            <a:endParaRPr lang="en-US" sz="1400" dirty="0"/>
          </a:p>
          <a:p>
            <a:pPr marL="203200" indent="-203200">
              <a:spcAft>
                <a:spcPts val="600"/>
              </a:spcAft>
              <a:buSzPct val="100000"/>
              <a:buChar char="•"/>
            </a:pPr>
            <a:r>
              <a:rPr lang="en-US" sz="1400" dirty="0">
                <a:solidFill>
                  <a:schemeClr val="tx1"/>
                </a:solidFill>
              </a:rPr>
              <a:t>The ruler's presence, the place a wise man should not leave (v. 4).</a:t>
            </a:r>
            <a:endParaRPr lang="en-US" sz="1400" dirty="0"/>
          </a:p>
          <a:p>
            <a:pPr marL="203200" indent="-203200">
              <a:spcAft>
                <a:spcPts val="600"/>
              </a:spcAft>
              <a:buSzPct val="100000"/>
              <a:buChar char="•"/>
            </a:pPr>
            <a:r>
              <a:rPr lang="en-US" sz="1400" dirty="0">
                <a:solidFill>
                  <a:schemeClr val="tx1"/>
                </a:solidFill>
              </a:rPr>
              <a:t>The hedge, the pit, and the woodpile of daily work (vv. 8-10).</a:t>
            </a:r>
            <a:endParaRPr lang="en-US" sz="1400" dirty="0"/>
          </a:p>
          <a:p>
            <a:pPr marL="203200" indent="-203200">
              <a:spcAft>
                <a:spcPts val="600"/>
              </a:spcAft>
              <a:buSzPct val="100000"/>
              <a:buChar char="•"/>
            </a:pPr>
            <a:r>
              <a:rPr lang="en-US" sz="1400" dirty="0">
                <a:solidFill>
                  <a:schemeClr val="tx1"/>
                </a:solidFill>
              </a:rPr>
              <a:t>The city, which the fool knoweth not how to find (v. 15).</a:t>
            </a:r>
            <a:endParaRPr lang="en-US" sz="1400" dirty="0"/>
          </a:p>
          <a:p>
            <a:pPr marL="203200" indent="-203200">
              <a:spcAft>
                <a:spcPts val="600"/>
              </a:spcAft>
              <a:buSzPct val="100000"/>
              <a:buChar char="•"/>
            </a:pPr>
            <a:r>
              <a:rPr lang="en-US" sz="1400" dirty="0">
                <a:solidFill>
                  <a:schemeClr val="tx1"/>
                </a:solidFill>
              </a:rPr>
              <a:t>The land with its king and princes (vv. 16-17).</a:t>
            </a:r>
            <a:endParaRPr lang="en-US" sz="1400" dirty="0"/>
          </a:p>
          <a:p>
            <a:pPr marL="203200" indent="-203200">
              <a:spcAft>
                <a:spcPts val="600"/>
              </a:spcAft>
              <a:buSzPct val="100000"/>
              <a:buChar char="•"/>
            </a:pPr>
            <a:r>
              <a:rPr lang="en-US" sz="1400" dirty="0">
                <a:solidFill>
                  <a:schemeClr val="tx1"/>
                </a:solidFill>
              </a:rPr>
              <a:t>The house and the bedchamber (vv. 18, 20).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970–930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is wisdom sayings, not a story, so it gives no sequence of events.</a:t>
            </a:r>
            <a:endParaRPr lang="en-US" sz="1600" dirty="0"/>
          </a:p>
          <a:p>
            <a:pPr marL="203200" indent="-203200">
              <a:spcAft>
                <a:spcPts val="1000"/>
              </a:spcAft>
              <a:buSzPct val="100000"/>
              <a:buChar char="•"/>
            </a:pPr>
            <a:r>
              <a:rPr lang="en-US" sz="1600" dirty="0">
                <a:solidFill>
                  <a:schemeClr val="tx1"/>
                </a:solidFill>
              </a:rPr>
              <a:t>The Preacher speaks as the son of David, king in Jerusalem (Eccl 1:1, 12).</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If the Preacher is Solomon, his reign begins in 970 BC (working; 1 Chr 29), and the sayings fall within it, about 970-930 BC (derived).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Job answered Eliphaz: Oh that my grief were weighed in the balances along with my calamity. My words have been rash. Would that God would crush me, but it is still my consolation that I have not denied the words of the Holy One. A despairing man should receive kindness from his friends. Please look at me and see if I lie.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wishes his grief were weighed in the balances, for it would be heavier than the sand of the sea,, so his words have been rash. The arrows of the Almighty are within him, and the terrors of God are set in array against him. He longs for God to cut him off, and his comfort would be that he has not concealed the words of the Holy One. He has no strength left to hope. His friends have failed him like brooks that vanish in the heat, so that the caravans of Tema and Sheba are confounded. He asks them to teach him and show where he has erred, and to look upon him and see if he lies.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Job says his grief outweighs the sand and the arrows of the Almighty are within him; his friends fail like dry brooks; teach me, and I will hold my tongue.</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Job answered, O that my grief were throughly weighed\! It would be heavier than the sand of the sea: therefore my words are swallowed up (vv. 1-3).</a:t>
            </a:r>
            <a:endParaRPr lang="en-US" sz="1400" dirty="0"/>
          </a:p>
          <a:p>
            <a:pPr marL="203200" indent="-203200">
              <a:spcAft>
                <a:spcPts val="500"/>
              </a:spcAft>
              <a:buSzPct val="100000"/>
              <a:buChar char="•"/>
            </a:pPr>
            <a:r>
              <a:rPr lang="en-US" sz="1400" dirty="0">
                <a:solidFill>
                  <a:schemeClr val="tx1"/>
                </a:solidFill>
              </a:rPr>
              <a:t>For the arrows of the Almighty are within me; the terrors of God do set themselves in array against me. (vv. 4-7).</a:t>
            </a:r>
            <a:endParaRPr lang="en-US" sz="1400" dirty="0"/>
          </a:p>
          <a:p>
            <a:pPr marL="203200" indent="-203200">
              <a:spcAft>
                <a:spcPts val="500"/>
              </a:spcAft>
              <a:buSzPct val="100000"/>
              <a:buChar char="•"/>
            </a:pPr>
            <a:r>
              <a:rPr lang="en-US" sz="1400" dirty="0">
                <a:solidFill>
                  <a:schemeClr val="tx1"/>
                </a:solidFill>
              </a:rPr>
              <a:t>Oh that it would please God to destroy me\! Then should I yet have comfort, for I have not concealed the words of the Holy One (vv. 8-10).</a:t>
            </a:r>
            <a:endParaRPr lang="en-US" sz="1400" dirty="0"/>
          </a:p>
          <a:p>
            <a:pPr marL="203200" indent="-203200">
              <a:spcAft>
                <a:spcPts val="500"/>
              </a:spcAft>
              <a:buSzPct val="100000"/>
              <a:buChar char="•"/>
            </a:pPr>
            <a:r>
              <a:rPr lang="en-US" sz="1400" dirty="0">
                <a:solidFill>
                  <a:schemeClr val="tx1"/>
                </a:solidFill>
              </a:rPr>
              <a:t>What is my strength, that I should hope? Is my flesh of brass? (vv. 11-13).</a:t>
            </a:r>
            <a:endParaRPr lang="en-US" sz="1400" dirty="0"/>
          </a:p>
          <a:p>
            <a:pPr marL="203200" indent="-203200">
              <a:spcAft>
                <a:spcPts val="500"/>
              </a:spcAft>
              <a:buSzPct val="100000"/>
              <a:buChar char="•"/>
            </a:pPr>
            <a:r>
              <a:rPr lang="en-US" sz="1400" dirty="0">
                <a:solidFill>
                  <a:schemeClr val="tx1"/>
                </a:solidFill>
              </a:rPr>
              <a:t>To him that is afflicted pity should be shewed from his friend. My brethren have dealt deceitfully as a brook that vanisheth when it is hot (vv. 14-20).</a:t>
            </a:r>
            <a:endParaRPr lang="en-US" sz="1400" dirty="0"/>
          </a:p>
          <a:p>
            <a:pPr marL="203200" indent="-203200">
              <a:spcAft>
                <a:spcPts val="500"/>
              </a:spcAft>
              <a:buSzPct val="100000"/>
              <a:buChar char="•"/>
            </a:pPr>
            <a:r>
              <a:rPr lang="en-US" sz="1400" dirty="0">
                <a:solidFill>
                  <a:schemeClr val="tx1"/>
                </a:solidFill>
              </a:rPr>
              <a:t>Did I say, Give a reward for me of your substance? Teach me, and I will hold my tongue. How forcible are right words\! (vv. 21-25).</a:t>
            </a:r>
            <a:endParaRPr lang="en-US" sz="1400" dirty="0"/>
          </a:p>
          <a:p>
            <a:pPr marL="203200" indent="-203200">
              <a:spcAft>
                <a:spcPts val="500"/>
              </a:spcAft>
              <a:buSzPct val="100000"/>
              <a:buChar char="•"/>
            </a:pPr>
            <a:r>
              <a:rPr lang="en-US" sz="1400" dirty="0">
                <a:solidFill>
                  <a:schemeClr val="tx1"/>
                </a:solidFill>
              </a:rPr>
              <a:t>Ye dig a pit for your friend. Look upon me; for it is evident unto you if I lie. Is there iniquity in my tongue? (vv. 26-30).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Job's first answer to Eliphaz. Job 16 and 23 restate the same grief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Job's grief</a:t>
            </a:r>
            <a:endParaRPr lang="en-US" sz="1500" dirty="0"/>
          </a:p>
          <a:p>
            <a:pPr marL="177800" indent="-177800">
              <a:spcAft>
                <a:spcPts val="300"/>
              </a:spcAft>
              <a:buSzPct val="100000"/>
              <a:buChar char="•"/>
            </a:pPr>
            <a:r>
              <a:rPr lang="en-US" sz="1400" b="1" dirty="0">
                <a:solidFill>
                  <a:schemeClr val="accent1"/>
                </a:solidFill>
              </a:rPr>
              <a:t>Job 23:2. </a:t>
            </a:r>
            <a:pPr indent="0" marL="0">
              <a:spcAft>
                <a:spcPts val="300"/>
              </a:spcAft>
              <a:buNone/>
            </a:pPr>
            <a:r>
              <a:rPr lang="en-US" sz="1400" dirty="0">
                <a:solidFill>
                  <a:schemeClr val="tx1"/>
                </a:solidFill>
              </a:rPr>
              <a:t>Even to day is my complaint bitter: my stroke is heavier than my groaning, the weight of vv. 2-3.</a:t>
            </a:r>
            <a:endParaRPr lang="en-US" sz="1500" dirty="0"/>
          </a:p>
          <a:p>
            <a:pPr marL="177800" indent="-177800">
              <a:spcAft>
                <a:spcPts val="300"/>
              </a:spcAft>
              <a:buSzPct val="100000"/>
              <a:buChar char="•"/>
            </a:pPr>
            <a:r>
              <a:rPr lang="en-US" sz="1400" b="1" dirty="0">
                <a:solidFill>
                  <a:schemeClr val="accent1"/>
                </a:solidFill>
              </a:rPr>
              <a:t>Job 16:13. </a:t>
            </a:r>
            <a:pPr indent="0" marL="0">
              <a:spcAft>
                <a:spcPts val="300"/>
              </a:spcAft>
              <a:buNone/>
            </a:pPr>
            <a:r>
              <a:rPr lang="en-US" sz="1400" dirty="0">
                <a:solidFill>
                  <a:schemeClr val="tx1"/>
                </a:solidFill>
              </a:rPr>
              <a:t>His archers compass me round about, the arrows of v. 4.</a:t>
            </a:r>
            <a:endParaRPr lang="en-US" sz="1500" dirty="0"/>
          </a:p>
          <a:p>
            <a:pPr marL="177800" indent="-177800">
              <a:spcAft>
                <a:spcPts val="300"/>
              </a:spcAft>
              <a:buSzPct val="100000"/>
              <a:buChar char="•"/>
            </a:pPr>
            <a:r>
              <a:rPr lang="en-US" sz="1400" b="1" dirty="0">
                <a:solidFill>
                  <a:schemeClr val="accent1"/>
                </a:solidFill>
              </a:rPr>
              <a:t>Psa 38:2. </a:t>
            </a:r>
            <a:pPr indent="0" marL="0">
              <a:spcAft>
                <a:spcPts val="300"/>
              </a:spcAft>
              <a:buNone/>
            </a:pPr>
            <a:r>
              <a:rPr lang="en-US" sz="1400" dirty="0">
                <a:solidFill>
                  <a:schemeClr val="tx1"/>
                </a:solidFill>
              </a:rPr>
              <a:t>For thine arrows stick fast in me, the same picture as v. 4.</a:t>
            </a:r>
            <a:endParaRPr lang="en-US" sz="1500" dirty="0"/>
          </a:p>
          <a:p>
            <a:pPr marL="177800" indent="-177800">
              <a:spcAft>
                <a:spcPts val="300"/>
              </a:spcAft>
              <a:buSzPct val="100000"/>
              <a:buChar char="•"/>
            </a:pPr>
            <a:r>
              <a:rPr lang="en-US" sz="1400" b="1" dirty="0">
                <a:solidFill>
                  <a:schemeClr val="accent1"/>
                </a:solidFill>
              </a:rPr>
              <a:t>Lam 3:12. </a:t>
            </a:r>
            <a:pPr indent="0" marL="0">
              <a:spcAft>
                <a:spcPts val="300"/>
              </a:spcAft>
              <a:buNone/>
            </a:pPr>
            <a:r>
              <a:rPr lang="en-US" sz="1400" dirty="0">
                <a:solidFill>
                  <a:schemeClr val="tx1"/>
                </a:solidFill>
              </a:rPr>
              <a:t>He hath bent his bow, and set me as a mark for the arrow,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Oh that God would cut me off</a:t>
            </a:r>
            <a:endParaRPr lang="en-US" sz="1500" dirty="0"/>
          </a:p>
          <a:p>
            <a:pPr marL="177800" indent="-177800">
              <a:spcAft>
                <a:spcPts val="300"/>
              </a:spcAft>
              <a:buSzPct val="100000"/>
              <a:buChar char="•"/>
            </a:pPr>
            <a:r>
              <a:rPr lang="en-US" sz="1400" b="1" dirty="0">
                <a:solidFill>
                  <a:schemeClr val="accent1"/>
                </a:solidFill>
              </a:rPr>
              <a:t>Job 3:21. </a:t>
            </a:r>
            <a:pPr indent="0" marL="0">
              <a:spcAft>
                <a:spcPts val="300"/>
              </a:spcAft>
              <a:buNone/>
            </a:pPr>
            <a:r>
              <a:rPr lang="en-US" sz="1400" dirty="0">
                <a:solidFill>
                  <a:schemeClr val="tx1"/>
                </a:solidFill>
              </a:rPr>
              <a:t>Which long for death, but it cometh not, the longing of vv. 8-9.</a:t>
            </a:r>
            <a:endParaRPr lang="en-US" sz="1500" dirty="0"/>
          </a:p>
          <a:p>
            <a:pPr marL="177800" indent="-177800">
              <a:spcAft>
                <a:spcPts val="300"/>
              </a:spcAft>
              <a:buSzPct val="100000"/>
              <a:buChar char="•"/>
            </a:pPr>
            <a:r>
              <a:rPr lang="en-US" sz="1400" b="1" dirty="0">
                <a:solidFill>
                  <a:schemeClr val="accent1"/>
                </a:solidFill>
              </a:rPr>
              <a:t>1 Kings 19:4. </a:t>
            </a:r>
            <a:pPr indent="0" marL="0">
              <a:spcAft>
                <a:spcPts val="300"/>
              </a:spcAft>
              <a:buNone/>
            </a:pPr>
            <a:r>
              <a:rPr lang="en-US" sz="1400" dirty="0">
                <a:solidFill>
                  <a:schemeClr val="tx1"/>
                </a:solidFill>
              </a:rPr>
              <a:t>It is enough; now, O LORD, take away my life, Elijah's prayer, like v. 9.</a:t>
            </a:r>
            <a:endParaRPr lang="en-US" sz="1500" dirty="0"/>
          </a:p>
          <a:p>
            <a:pPr marL="177800" indent="-177800">
              <a:spcAft>
                <a:spcPts val="300"/>
              </a:spcAft>
              <a:buSzPct val="100000"/>
              <a:buChar char="•"/>
            </a:pPr>
            <a:r>
              <a:rPr lang="en-US" sz="1400" b="1" dirty="0">
                <a:solidFill>
                  <a:schemeClr val="accent1"/>
                </a:solidFill>
              </a:rPr>
              <a:t>Jonah 4:3. </a:t>
            </a:r>
            <a:pPr indent="0" marL="0">
              <a:spcAft>
                <a:spcPts val="300"/>
              </a:spcAft>
              <a:buNone/>
            </a:pPr>
            <a:r>
              <a:rPr lang="en-US" sz="1400" dirty="0">
                <a:solidFill>
                  <a:schemeClr val="tx1"/>
                </a:solidFill>
              </a:rPr>
              <a:t>Therefore now, O LORD, take, I beseech thee, my life from me, the same wish as v. 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I have not concealed the words of the Holy One</a:t>
            </a:r>
            <a:endParaRPr lang="en-US" sz="1500" dirty="0"/>
          </a:p>
          <a:p>
            <a:pPr marL="177800" indent="-177800">
              <a:spcAft>
                <a:spcPts val="300"/>
              </a:spcAft>
              <a:buSzPct val="100000"/>
              <a:buChar char="•"/>
            </a:pPr>
            <a:r>
              <a:rPr lang="en-US" sz="1400" b="1" dirty="0">
                <a:solidFill>
                  <a:schemeClr val="accent1"/>
                </a:solidFill>
              </a:rPr>
              <a:t>Job 23:12. </a:t>
            </a:r>
            <a:pPr indent="0" marL="0">
              <a:spcAft>
                <a:spcPts val="300"/>
              </a:spcAft>
              <a:buNone/>
            </a:pPr>
            <a:r>
              <a:rPr lang="en-US" sz="1400" dirty="0">
                <a:solidFill>
                  <a:schemeClr val="tx1"/>
                </a:solidFill>
              </a:rPr>
              <a:t>Neither have I gone back from the commandment of his lips, the faithfulness of v. 10.</a:t>
            </a:r>
            <a:endParaRPr lang="en-US" sz="1500" dirty="0"/>
          </a:p>
          <a:p>
            <a:pPr marL="177800" indent="-177800">
              <a:spcAft>
                <a:spcPts val="300"/>
              </a:spcAft>
              <a:buSzPct val="100000"/>
              <a:buChar char="•"/>
            </a:pPr>
            <a:r>
              <a:rPr lang="en-US" sz="1400" b="1" dirty="0">
                <a:solidFill>
                  <a:schemeClr val="accent1"/>
                </a:solidFill>
              </a:rPr>
              <a:t>Psa 40:10. </a:t>
            </a:r>
            <a:pPr indent="0" marL="0">
              <a:spcAft>
                <a:spcPts val="300"/>
              </a:spcAft>
              <a:buNone/>
            </a:pPr>
            <a:r>
              <a:rPr lang="en-US" sz="1400" dirty="0">
                <a:solidFill>
                  <a:schemeClr val="tx1"/>
                </a:solidFill>
              </a:rPr>
              <a:t>I have not hid thy righteousness within my heart, the same claim as v. 10.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Friends like a failing brook</a:t>
            </a:r>
            <a:endParaRPr lang="en-US" sz="1500" dirty="0"/>
          </a:p>
          <a:p>
            <a:pPr marL="177800" indent="-177800">
              <a:spcAft>
                <a:spcPts val="300"/>
              </a:spcAft>
              <a:buSzPct val="100000"/>
              <a:buChar char="•"/>
            </a:pPr>
            <a:r>
              <a:rPr lang="en-US" sz="1400" b="1" dirty="0">
                <a:solidFill>
                  <a:schemeClr val="accent1"/>
                </a:solidFill>
              </a:rPr>
              <a:t>Jer 15:18. </a:t>
            </a:r>
            <a:pPr indent="0" marL="0">
              <a:spcAft>
                <a:spcPts val="300"/>
              </a:spcAft>
              <a:buNone/>
            </a:pPr>
            <a:r>
              <a:rPr lang="en-US" sz="1400" dirty="0">
                <a:solidFill>
                  <a:schemeClr val="tx1"/>
                </a:solidFill>
              </a:rPr>
              <a:t>wilt thou be altogether unto me as a liar, and as waters that fail?, the failing brook of v. 15.</a:t>
            </a:r>
            <a:endParaRPr lang="en-US" sz="1500" dirty="0"/>
          </a:p>
          <a:p>
            <a:pPr marL="177800" indent="-177800">
              <a:spcAft>
                <a:spcPts val="300"/>
              </a:spcAft>
              <a:buSzPct val="100000"/>
              <a:buChar char="•"/>
            </a:pPr>
            <a:r>
              <a:rPr lang="en-US" sz="1400" b="1" dirty="0">
                <a:solidFill>
                  <a:schemeClr val="accent1"/>
                </a:solidFill>
              </a:rPr>
              <a:t>Prov 25:19. </a:t>
            </a:r>
            <a:pPr indent="0" marL="0">
              <a:spcAft>
                <a:spcPts val="300"/>
              </a:spcAft>
              <a:buNone/>
            </a:pPr>
            <a:r>
              <a:rPr lang="en-US" sz="1400" dirty="0">
                <a:solidFill>
                  <a:schemeClr val="tx1"/>
                </a:solidFill>
              </a:rPr>
              <a:t>Confidence in an unfaithful man in time of trouble is like a broken tooth, the trust that failed in vv. 15-20.</a:t>
            </a:r>
            <a:endParaRPr lang="en-US" sz="1500" dirty="0"/>
          </a:p>
          <a:p>
            <a:pPr marL="177800" indent="-177800">
              <a:spcAft>
                <a:spcPts val="300"/>
              </a:spcAft>
              <a:buSzPct val="100000"/>
              <a:buChar char="•"/>
            </a:pPr>
            <a:r>
              <a:rPr lang="en-US" sz="1400" b="1" dirty="0">
                <a:solidFill>
                  <a:schemeClr val="accent1"/>
                </a:solidFill>
              </a:rPr>
              <a:t>Psa 38:11. </a:t>
            </a:r>
            <a:pPr indent="0" marL="0">
              <a:spcAft>
                <a:spcPts val="300"/>
              </a:spcAft>
              <a:buNone/>
            </a:pPr>
            <a:r>
              <a:rPr lang="en-US" sz="1400" dirty="0">
                <a:solidFill>
                  <a:schemeClr val="tx1"/>
                </a:solidFill>
              </a:rPr>
              <a:t>My lovers and my friends stand aloof from my sore, the fear of v. 21.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Pity for the afflicted</a:t>
            </a:r>
            <a:endParaRPr lang="en-US" sz="1500" dirty="0"/>
          </a:p>
          <a:p>
            <a:pPr marL="177800" indent="-177800">
              <a:spcAft>
                <a:spcPts val="300"/>
              </a:spcAft>
              <a:buSzPct val="100000"/>
              <a:buChar char="•"/>
            </a:pPr>
            <a:r>
              <a:rPr lang="en-US" sz="1400" b="1" dirty="0">
                <a:solidFill>
                  <a:schemeClr val="accent1"/>
                </a:solidFill>
              </a:rPr>
              <a:t>Prov 17:17. </a:t>
            </a:r>
            <a:pPr indent="0" marL="0">
              <a:spcAft>
                <a:spcPts val="300"/>
              </a:spcAft>
              <a:buNone/>
            </a:pPr>
            <a:r>
              <a:rPr lang="en-US" sz="1400" dirty="0">
                <a:solidFill>
                  <a:schemeClr val="tx1"/>
                </a:solidFill>
              </a:rPr>
              <a:t>A friend loveth at all times, the pity asked in v. 14.</a:t>
            </a:r>
            <a:endParaRPr lang="en-US" sz="1500" dirty="0"/>
          </a:p>
          <a:p>
            <a:pPr marL="177800" indent="-177800">
              <a:spcAft>
                <a:spcPts val="300"/>
              </a:spcAft>
              <a:buSzPct val="100000"/>
              <a:buChar char="•"/>
            </a:pPr>
            <a:r>
              <a:rPr lang="en-US" sz="1400" b="1" dirty="0">
                <a:solidFill>
                  <a:schemeClr val="accent1"/>
                </a:solidFill>
              </a:rPr>
              <a:t>Gal 6:2. </a:t>
            </a:r>
            <a:pPr indent="0" marL="0">
              <a:spcAft>
                <a:spcPts val="300"/>
              </a:spcAft>
              <a:buNone/>
            </a:pPr>
            <a:r>
              <a:rPr lang="en-US" sz="1400" dirty="0">
                <a:solidFill>
                  <a:schemeClr val="tx1"/>
                </a:solidFill>
              </a:rPr>
              <a:t>Bear ye one another's burdens, v. 14.</a:t>
            </a:r>
            <a:endParaRPr lang="en-US" sz="1500" dirty="0"/>
          </a:p>
          <a:p>
            <a:pPr marL="177800" indent="-177800">
              <a:spcAft>
                <a:spcPts val="300"/>
              </a:spcAft>
              <a:buSzPct val="100000"/>
              <a:buChar char="•"/>
            </a:pPr>
            <a:r>
              <a:rPr lang="en-US" sz="1400" b="1" dirty="0">
                <a:solidFill>
                  <a:schemeClr val="accent1"/>
                </a:solidFill>
              </a:rPr>
              <a:t>Rom 12:15. </a:t>
            </a:r>
            <a:pPr indent="0" marL="0">
              <a:spcAft>
                <a:spcPts val="300"/>
              </a:spcAft>
              <a:buNone/>
            </a:pPr>
            <a:r>
              <a:rPr lang="en-US" sz="1400" dirty="0">
                <a:solidFill>
                  <a:schemeClr val="tx1"/>
                </a:solidFill>
              </a:rPr>
              <a:t>Rejoice with them that do rejoice, and weep with them that weep, v. 14.</a:t>
            </a:r>
            <a:endParaRPr lang="en-US" sz="1500" dirty="0"/>
          </a:p>
          <a:p>
            <a:pPr marL="177800" indent="-177800">
              <a:spcAft>
                <a:spcPts val="300"/>
              </a:spcAft>
              <a:buSzPct val="100000"/>
              <a:buChar char="•"/>
            </a:pPr>
            <a:r>
              <a:rPr lang="en-US" sz="1400" b="1" dirty="0">
                <a:solidFill>
                  <a:schemeClr val="accent1"/>
                </a:solidFill>
              </a:rPr>
              <a:t>Jas 1:27. </a:t>
            </a:r>
            <a:pPr indent="0" marL="0">
              <a:spcAft>
                <a:spcPts val="300"/>
              </a:spcAft>
              <a:buNone/>
            </a:pPr>
            <a:r>
              <a:rPr lang="en-US" sz="1400" dirty="0">
                <a:solidFill>
                  <a:schemeClr val="tx1"/>
                </a:solidFill>
              </a:rPr>
              <a:t>To visit the fatherless and widows in their affliction, the afflicted and fatherless of vv. 14, 27.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Teach me and I will hold my tongue</a:t>
            </a:r>
            <a:endParaRPr lang="en-US" sz="1500" dirty="0"/>
          </a:p>
          <a:p>
            <a:pPr marL="177800" indent="-177800">
              <a:spcAft>
                <a:spcPts val="300"/>
              </a:spcAft>
              <a:buSzPct val="100000"/>
              <a:buChar char="•"/>
            </a:pPr>
            <a:r>
              <a:rPr lang="en-US" sz="1400" b="1" dirty="0">
                <a:solidFill>
                  <a:schemeClr val="accent1"/>
                </a:solidFill>
              </a:rPr>
              <a:t>Psa 139:23. </a:t>
            </a:r>
            <a:pPr indent="0" marL="0">
              <a:spcAft>
                <a:spcPts val="300"/>
              </a:spcAft>
              <a:buNone/>
            </a:pPr>
            <a:r>
              <a:rPr lang="en-US" sz="1400" dirty="0">
                <a:solidFill>
                  <a:schemeClr val="tx1"/>
                </a:solidFill>
              </a:rPr>
              <a:t>Search me, O God, and know my heart, the request of v. 24.</a:t>
            </a:r>
            <a:endParaRPr lang="en-US" sz="1500" dirty="0"/>
          </a:p>
          <a:p>
            <a:pPr marL="177800" indent="-177800">
              <a:spcAft>
                <a:spcPts val="300"/>
              </a:spcAft>
              <a:buSzPct val="100000"/>
              <a:buChar char="•"/>
            </a:pPr>
            <a:r>
              <a:rPr lang="en-US" sz="1400" b="1" dirty="0">
                <a:solidFill>
                  <a:schemeClr val="accent1"/>
                </a:solidFill>
              </a:rPr>
              <a:t>Prov 25:11. </a:t>
            </a:r>
            <a:pPr indent="0" marL="0">
              <a:spcAft>
                <a:spcPts val="300"/>
              </a:spcAft>
              <a:buNone/>
            </a:pPr>
            <a:r>
              <a:rPr lang="en-US" sz="1400" dirty="0">
                <a:solidFill>
                  <a:schemeClr val="tx1"/>
                </a:solidFill>
              </a:rPr>
              <a:t>A word fitly spoken is like apples of gold in pictures of silver, the right words of v. 25.</a:t>
            </a:r>
            <a:endParaRPr lang="en-US" sz="1500" dirty="0"/>
          </a:p>
          <a:p>
            <a:pPr marL="177800" indent="-177800">
              <a:spcAft>
                <a:spcPts val="300"/>
              </a:spcAft>
              <a:buSzPct val="100000"/>
              <a:buChar char="•"/>
            </a:pPr>
            <a:r>
              <a:rPr lang="en-US" sz="1400" b="1" dirty="0">
                <a:solidFill>
                  <a:schemeClr val="accent1"/>
                </a:solidFill>
              </a:rPr>
              <a:t>Job 42:3. </a:t>
            </a:r>
            <a:pPr indent="0" marL="0">
              <a:spcAft>
                <a:spcPts val="300"/>
              </a:spcAft>
              <a:buNone/>
            </a:pPr>
            <a:r>
              <a:rPr lang="en-US" sz="1400" dirty="0">
                <a:solidFill>
                  <a:schemeClr val="tx1"/>
                </a:solidFill>
              </a:rPr>
              <a:t>therefore have I uttered that I understood not, Job's answer at the end to the request of v. 24.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Gen 25:15. </a:t>
            </a:r>
            <a:pPr indent="0" marL="0">
              <a:spcAft>
                <a:spcPts val="300"/>
              </a:spcAft>
              <a:buNone/>
            </a:pPr>
            <a:r>
              <a:rPr lang="en-US" sz="1400" dirty="0">
                <a:solidFill>
                  <a:schemeClr val="tx1"/>
                </a:solidFill>
              </a:rPr>
              <a:t>Hadar, and Tema, Jetur, Naphish, and Kedemah, Tema of v. 19.</a:t>
            </a:r>
            <a:endParaRPr lang="en-US" sz="1500" dirty="0"/>
          </a:p>
          <a:p>
            <a:pPr marL="177800" indent="-177800">
              <a:spcAft>
                <a:spcPts val="300"/>
              </a:spcAft>
              <a:buSzPct val="100000"/>
              <a:buChar char="•"/>
            </a:pPr>
            <a:r>
              <a:rPr lang="en-US" sz="1400" b="1" dirty="0">
                <a:solidFill>
                  <a:schemeClr val="accent1"/>
                </a:solidFill>
              </a:rPr>
              <a:t>Job 1:15. </a:t>
            </a:r>
            <a:pPr indent="0" marL="0">
              <a:spcAft>
                <a:spcPts val="300"/>
              </a:spcAft>
              <a:buNone/>
            </a:pPr>
            <a:r>
              <a:rPr lang="en-US" sz="1400" dirty="0">
                <a:solidFill>
                  <a:schemeClr val="tx1"/>
                </a:solidFill>
              </a:rPr>
              <a:t>And the Sabeans fell upon them, Sheba of v. 19.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My words are swallowed up is "la'u," my words have been rash. The ESV and NIV read rash.</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white of an egg is a debated phrase, "rir challamut." Some read it as the juice or slime of a mallow plant, a tasteless food.</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The things that my soul refused to touch are as my sorrowful meat is difficult. The ESV reads they are as food that is loathsome to me.</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I would harden myself in sorrow may be I would leap for joy in pain, "saledah," a rare verb. The ESV reads I would even exult in pain unsparing.</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He forsaketh the fear of the Almighty may describe the afflicted man or the friend who withholds pity. The NIV reads even though he forsakes the fear of the Almighty.</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Ye are no thing follows one reading. Another reads ye are become such to me, as the ESV has, You have now become nothing.</a:t>
            </a:r>
            <a:endParaRPr lang="en-US" sz="1600" dirty="0"/>
          </a:p>
          <a:p>
            <a:pPr indent="0" marL="0">
              <a:spcAft>
                <a:spcPts val="800"/>
              </a:spcAft>
              <a:buNone/>
            </a:pPr>
            <a:r>
              <a:rPr lang="en-US" sz="1600" b="1" dirty="0">
                <a:solidFill>
                  <a:schemeClr val="accent1"/>
                </a:solidFill>
              </a:rPr>
              <a:t>v. 29. </a:t>
            </a:r>
            <a:pPr indent="0" marL="0">
              <a:spcAft>
                <a:spcPts val="800"/>
              </a:spcAft>
              <a:buNone/>
            </a:pPr>
            <a:r>
              <a:rPr lang="en-US" sz="1600" dirty="0">
                <a:solidFill>
                  <a:schemeClr val="tx1"/>
                </a:solidFill>
              </a:rPr>
              <a:t>Return means turn back, or think again. The ESV reads Please turn; let no injustice be done.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Job, who answers and pleads with his friends (vv. 1-30).</a:t>
            </a:r>
            <a:endParaRPr lang="en-US" sz="1400" dirty="0"/>
          </a:p>
          <a:p>
            <a:pPr marL="203200" indent="-203200">
              <a:spcAft>
                <a:spcPts val="600"/>
              </a:spcAft>
              <a:buSzPct val="100000"/>
              <a:buChar char="•"/>
            </a:pPr>
            <a:r>
              <a:rPr lang="en-US" sz="1400" dirty="0">
                <a:solidFill>
                  <a:schemeClr val="tx1"/>
                </a:solidFill>
              </a:rPr>
              <a:t>The Almighty, the Holy One, whose arrows are within him (vv. 4, 8-10, 14).</a:t>
            </a:r>
            <a:endParaRPr lang="en-US" sz="1400" dirty="0"/>
          </a:p>
          <a:p>
            <a:pPr marL="203200" indent="-203200">
              <a:spcAft>
                <a:spcPts val="600"/>
              </a:spcAft>
              <a:buSzPct val="100000"/>
              <a:buChar char="•"/>
            </a:pPr>
            <a:r>
              <a:rPr lang="en-US" sz="1400" dirty="0">
                <a:solidFill>
                  <a:schemeClr val="tx1"/>
                </a:solidFill>
              </a:rPr>
              <a:t>His friends, the brethren who have dealt deceitfully as a brook (vv. 14-15, 21-29).</a:t>
            </a:r>
            <a:endParaRPr lang="en-US" sz="1400" dirty="0"/>
          </a:p>
          <a:p>
            <a:pPr marL="203200" indent="-203200">
              <a:spcAft>
                <a:spcPts val="600"/>
              </a:spcAft>
              <a:buSzPct val="100000"/>
              <a:buChar char="•"/>
            </a:pPr>
            <a:r>
              <a:rPr lang="en-US" sz="1400" dirty="0">
                <a:solidFill>
                  <a:schemeClr val="tx1"/>
                </a:solidFill>
              </a:rPr>
              <a:t>The troops of Tema and the companies of Sheba, travellers who found no water (vv. 19-20).</a:t>
            </a:r>
            <a:endParaRPr lang="en-US" sz="1400" dirty="0"/>
          </a:p>
          <a:p>
            <a:pPr marL="203200" indent="-203200">
              <a:spcAft>
                <a:spcPts val="600"/>
              </a:spcAft>
              <a:buSzPct val="100000"/>
              <a:buChar char="•"/>
            </a:pPr>
            <a:r>
              <a:rPr lang="en-US" sz="1400" dirty="0">
                <a:solidFill>
                  <a:schemeClr val="tx1"/>
                </a:solidFill>
              </a:rPr>
              <a:t>The fatherless, whom the friends would overwhelm (v. 27).</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land of Uz, the setting of the book (Job 1:1).</a:t>
            </a:r>
            <a:endParaRPr lang="en-US" sz="1400" dirty="0"/>
          </a:p>
          <a:p>
            <a:pPr marL="203200" indent="-203200">
              <a:spcAft>
                <a:spcPts val="600"/>
              </a:spcAft>
              <a:buSzPct val="100000"/>
              <a:buChar char="•"/>
            </a:pPr>
            <a:r>
              <a:rPr lang="en-US" sz="1400" dirty="0">
                <a:solidFill>
                  <a:schemeClr val="tx1"/>
                </a:solidFill>
              </a:rPr>
              <a:t>The place where Job sits with his friends (Job 2:8, 13).</a:t>
            </a:r>
            <a:endParaRPr lang="en-US" sz="1400" dirty="0"/>
          </a:p>
          <a:p>
            <a:pPr marL="203200" indent="-203200">
              <a:spcAft>
                <a:spcPts val="600"/>
              </a:spcAft>
              <a:buSzPct val="100000"/>
              <a:buChar char="•"/>
            </a:pPr>
            <a:r>
              <a:rPr lang="en-US" sz="1400" dirty="0">
                <a:solidFill>
                  <a:schemeClr val="tx1"/>
                </a:solidFill>
              </a:rPr>
              <a:t>The brooks and streams that freeze and vanish, Job's picture of his friends (vv. 15-17).</a:t>
            </a:r>
            <a:endParaRPr lang="en-US" sz="1400" dirty="0"/>
          </a:p>
          <a:p>
            <a:pPr marL="203200" indent="-203200">
              <a:spcAft>
                <a:spcPts val="600"/>
              </a:spcAft>
              <a:buSzPct val="100000"/>
              <a:buChar char="•"/>
            </a:pPr>
            <a:r>
              <a:rPr lang="en-US" sz="1400" dirty="0">
                <a:solidFill>
                  <a:schemeClr val="tx1"/>
                </a:solidFill>
              </a:rPr>
              <a:t>Tema and Sheba, whose caravans looked for water (v. 19).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Job speaks after Eliphaz's first speech (v. 1; Job 4:1).</a:t>
            </a:r>
            <a:endParaRPr lang="en-US" sz="1600" dirty="0"/>
          </a:p>
          <a:p>
            <a:pPr marL="203200" indent="-203200">
              <a:spcAft>
                <a:spcPts val="1000"/>
              </a:spcAft>
              <a:buSzPct val="100000"/>
              <a:buChar char="•"/>
            </a:pPr>
            <a:r>
              <a:rPr lang="en-US" sz="1600" dirty="0">
                <a:solidFill>
                  <a:schemeClr val="tx1"/>
                </a:solidFill>
              </a:rPr>
              <a:t>It is the first of his answers to the friends who came after his losses and his boils (Job 2:7-13).</a:t>
            </a:r>
            <a:endParaRPr lang="en-US" sz="1600" dirty="0"/>
          </a:p>
          <a:p>
            <a:pPr marL="203200" indent="-203200">
              <a:spcAft>
                <a:spcPts val="1000"/>
              </a:spcAft>
              <a:buSzPct val="100000"/>
              <a:buChar char="•"/>
            </a:pPr>
            <a:r>
              <a:rPr lang="en-US" sz="1600" dirty="0">
                <a:solidFill>
                  <a:schemeClr val="tx1"/>
                </a:solidFill>
              </a:rPr>
              <a:t>Bildad speaks next (Job 8:1).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Scripture gives no year for Job 6, so no absolute year is assigned.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Drought. Judah mourns, the cisterns have no water. "Although our iniquities testify against us, O YHWH, act for Your name's sake." YHWH does not accept these people. Jeremiah told to not pray for the welfare of the people, since YHWH will make an end of them by the sword, famine, pestilence. False prophets in those days. Since they said no sword or famine, they will die by sword &amp; famine. Jer: Have You completely rejected Judah? We know our wickedness.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word of the LORD came to Jeremiah concerning the dearth. Judah mourns, the nobles send to the pits and find no water, the ground is chapt, and the hind forsakes her calf because there is no grass. The people confess their iniquities and ask the LORD to act for his name's sake. The LORD says he will not accept them, and tells Jeremiah, Pray not for this people for their good. Jeremiah answers that the prophets promise assured peace, and the LORD says they prophesy lies in his name and shall be consumed by sword and famine. Jeremiah weeps night and day, yet still pleads: Hast thou utterly rejected Judah? We will wait upon thee.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Judah mourns in drought; the people confess; the LORD tells Jeremiah not to pray for them, condemns lying prophets, yet Jeremiah weeps and still pleads for mercy.</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word of the LORD came to Jeremiah concerning the dearth. Judah mourneth. The nobles sent their little ones to the pits, and found no water. The ground is chapt, for there was no rain (vv. 1-4).</a:t>
            </a:r>
            <a:endParaRPr lang="en-US" sz="1400" dirty="0"/>
          </a:p>
          <a:p>
            <a:pPr marL="203200" indent="-203200">
              <a:spcAft>
                <a:spcPts val="500"/>
              </a:spcAft>
              <a:buSzPct val="100000"/>
              <a:buChar char="•"/>
            </a:pPr>
            <a:r>
              <a:rPr lang="en-US" sz="1400" dirty="0">
                <a:solidFill>
                  <a:schemeClr val="tx1"/>
                </a:solidFill>
              </a:rPr>
              <a:t>The hind calved in the field and forsook it, and the wild asses' eyes did fail, because there was no grass (vv. 5-6).</a:t>
            </a:r>
            <a:endParaRPr lang="en-US" sz="1400" dirty="0"/>
          </a:p>
          <a:p>
            <a:pPr marL="203200" indent="-203200">
              <a:spcAft>
                <a:spcPts val="500"/>
              </a:spcAft>
              <a:buSzPct val="100000"/>
              <a:buChar char="•"/>
            </a:pPr>
            <a:r>
              <a:rPr lang="en-US" sz="1400" dirty="0">
                <a:solidFill>
                  <a:schemeClr val="tx1"/>
                </a:solidFill>
              </a:rPr>
              <a:t>O LORD, though our iniquities testify against us, do thou it for thy name's sake. Why shouldest thou be as a stranger in the land? We are called by thy name; leave us not (vv. 7-9).</a:t>
            </a:r>
            <a:endParaRPr lang="en-US" sz="1400" dirty="0"/>
          </a:p>
          <a:p>
            <a:pPr marL="203200" indent="-203200">
              <a:spcAft>
                <a:spcPts val="500"/>
              </a:spcAft>
              <a:buSzPct val="100000"/>
              <a:buChar char="•"/>
            </a:pPr>
            <a:r>
              <a:rPr lang="en-US" sz="1400" dirty="0">
                <a:solidFill>
                  <a:schemeClr val="tx1"/>
                </a:solidFill>
              </a:rPr>
              <a:t>The LORD saith, They have loved to wander; the LORD doth not accept them. Pray not for this people for their good. I will consume them by the sword, and by the famine, and by the pestilence (vv. 10-12).</a:t>
            </a:r>
            <a:endParaRPr lang="en-US" sz="1400" dirty="0"/>
          </a:p>
          <a:p>
            <a:pPr marL="203200" indent="-203200">
              <a:spcAft>
                <a:spcPts val="500"/>
              </a:spcAft>
              <a:buSzPct val="100000"/>
              <a:buChar char="•"/>
            </a:pPr>
            <a:r>
              <a:rPr lang="en-US" sz="1400" dirty="0">
                <a:solidFill>
                  <a:schemeClr val="tx1"/>
                </a:solidFill>
              </a:rPr>
              <a:t>Then said I, Ah, Lord GOD\! the prophets say, Ye shall not see the sword; I will give you assured peace. The LORD said, The prophets prophesy lies in my name: I sent them not. By sword and famine shall those prophets be consumed, and the people shall have none to bury them (vv. 13-16).</a:t>
            </a:r>
            <a:endParaRPr lang="en-US" sz="1400" dirty="0"/>
          </a:p>
          <a:p>
            <a:pPr marL="203200" indent="-203200">
              <a:spcAft>
                <a:spcPts val="500"/>
              </a:spcAft>
              <a:buSzPct val="100000"/>
              <a:buChar char="•"/>
            </a:pPr>
            <a:r>
              <a:rPr lang="en-US" sz="1400" dirty="0">
                <a:solidFill>
                  <a:schemeClr val="tx1"/>
                </a:solidFill>
              </a:rPr>
              <a:t>Let mine eyes run down with tears night and day. Both the prophet and the priest go about into a land that they know not (vv. 17-18).</a:t>
            </a:r>
            <a:endParaRPr lang="en-US" sz="1400" dirty="0"/>
          </a:p>
          <a:p>
            <a:pPr marL="203200" indent="-203200">
              <a:spcAft>
                <a:spcPts val="500"/>
              </a:spcAft>
              <a:buSzPct val="100000"/>
              <a:buChar char="•"/>
            </a:pPr>
            <a:r>
              <a:rPr lang="en-US" sz="1400" dirty="0">
                <a:solidFill>
                  <a:schemeClr val="tx1"/>
                </a:solidFill>
              </a:rPr>
              <a:t>Hast thou utterly rejected Judah? We acknowledge our wickedness. Remember, break not thy covenant with us. Can the heavens give showers? Therefore we will wait upon thee (vv. 19-22).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word concerning the drought. Jer 15:1-4 continues the answer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refusal to hear</a:t>
            </a:r>
            <a:endParaRPr lang="en-US" sz="1500" dirty="0"/>
          </a:p>
          <a:p>
            <a:pPr marL="177800" indent="-177800">
              <a:spcAft>
                <a:spcPts val="300"/>
              </a:spcAft>
              <a:buSzPct val="100000"/>
              <a:buChar char="•"/>
            </a:pPr>
            <a:r>
              <a:rPr lang="en-US" sz="1400" b="1" dirty="0">
                <a:solidFill>
                  <a:schemeClr val="accent1"/>
                </a:solidFill>
              </a:rPr>
              <a:t>Jer 15:1. </a:t>
            </a:r>
            <a:pPr indent="0" marL="0">
              <a:spcAft>
                <a:spcPts val="300"/>
              </a:spcAft>
              <a:buNone/>
            </a:pPr>
            <a:r>
              <a:rPr lang="en-US" sz="1400" dirty="0">
                <a:solidFill>
                  <a:schemeClr val="tx1"/>
                </a:solidFill>
              </a:rPr>
              <a:t>Though Moses and Samuel stood before me, yet my mind could not be toward this people, the answer that follows vv. 19-22.</a:t>
            </a:r>
            <a:endParaRPr lang="en-US" sz="1500" dirty="0"/>
          </a:p>
          <a:p>
            <a:pPr marL="177800" indent="-177800">
              <a:spcAft>
                <a:spcPts val="300"/>
              </a:spcAft>
              <a:buSzPct val="100000"/>
              <a:buChar char="•"/>
            </a:pPr>
            <a:r>
              <a:rPr lang="en-US" sz="1400" b="1" dirty="0">
                <a:solidFill>
                  <a:schemeClr val="accent1"/>
                </a:solidFill>
              </a:rPr>
              <a:t>Jer 7:16. </a:t>
            </a:r>
            <a:pPr indent="0" marL="0">
              <a:spcAft>
                <a:spcPts val="300"/>
              </a:spcAft>
              <a:buNone/>
            </a:pPr>
            <a:r>
              <a:rPr lang="en-US" sz="1400" dirty="0">
                <a:solidFill>
                  <a:schemeClr val="tx1"/>
                </a:solidFill>
              </a:rPr>
              <a:t>Therefore pray not thou for this people, the same word as v. 11.</a:t>
            </a:r>
            <a:endParaRPr lang="en-US" sz="1500" dirty="0"/>
          </a:p>
          <a:p>
            <a:pPr marL="177800" indent="-177800">
              <a:spcAft>
                <a:spcPts val="300"/>
              </a:spcAft>
              <a:buSzPct val="100000"/>
              <a:buChar char="•"/>
            </a:pPr>
            <a:r>
              <a:rPr lang="en-US" sz="1400" b="1" dirty="0">
                <a:solidFill>
                  <a:schemeClr val="accent1"/>
                </a:solidFill>
              </a:rPr>
              <a:t>Jer 11:14. </a:t>
            </a:r>
            <a:pPr indent="0" marL="0">
              <a:spcAft>
                <a:spcPts val="300"/>
              </a:spcAft>
              <a:buNone/>
            </a:pPr>
            <a:r>
              <a:rPr lang="en-US" sz="1400" dirty="0">
                <a:solidFill>
                  <a:schemeClr val="tx1"/>
                </a:solidFill>
              </a:rPr>
              <a:t>Therefore pray not thou for this people, v. 11.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Drought for sin</a:t>
            </a:r>
            <a:endParaRPr lang="en-US" sz="1500" dirty="0"/>
          </a:p>
          <a:p>
            <a:pPr marL="177800" indent="-177800">
              <a:spcAft>
                <a:spcPts val="300"/>
              </a:spcAft>
              <a:buSzPct val="100000"/>
              <a:buChar char="•"/>
            </a:pPr>
            <a:r>
              <a:rPr lang="en-US" sz="1400" b="1" dirty="0">
                <a:solidFill>
                  <a:schemeClr val="accent1"/>
                </a:solidFill>
              </a:rPr>
              <a:t>Deut 28:23. </a:t>
            </a:r>
            <a:pPr indent="0" marL="0">
              <a:spcAft>
                <a:spcPts val="300"/>
              </a:spcAft>
              <a:buNone/>
            </a:pPr>
            <a:r>
              <a:rPr lang="en-US" sz="1400" dirty="0">
                <a:solidFill>
                  <a:schemeClr val="tx1"/>
                </a:solidFill>
              </a:rPr>
              <a:t>And thy heaven that is over thy head shall be brass, the curse behind vv. 1-4.</a:t>
            </a:r>
            <a:endParaRPr lang="en-US" sz="1500" dirty="0"/>
          </a:p>
          <a:p>
            <a:pPr marL="177800" indent="-177800">
              <a:spcAft>
                <a:spcPts val="300"/>
              </a:spcAft>
              <a:buSzPct val="100000"/>
              <a:buChar char="•"/>
            </a:pPr>
            <a:r>
              <a:rPr lang="en-US" sz="1400" b="1" dirty="0">
                <a:solidFill>
                  <a:schemeClr val="accent1"/>
                </a:solidFill>
              </a:rPr>
              <a:t>Lev 26:19. </a:t>
            </a:r>
            <a:pPr indent="0" marL="0">
              <a:spcAft>
                <a:spcPts val="300"/>
              </a:spcAft>
              <a:buNone/>
            </a:pPr>
            <a:r>
              <a:rPr lang="en-US" sz="1400" dirty="0">
                <a:solidFill>
                  <a:schemeClr val="tx1"/>
                </a:solidFill>
              </a:rPr>
              <a:t>and I will make your heaven as iron, and your earth as brass, the drought of v. 4.</a:t>
            </a:r>
            <a:endParaRPr lang="en-US" sz="1500" dirty="0"/>
          </a:p>
          <a:p>
            <a:pPr marL="177800" indent="-177800">
              <a:spcAft>
                <a:spcPts val="300"/>
              </a:spcAft>
              <a:buSzPct val="100000"/>
              <a:buChar char="•"/>
            </a:pPr>
            <a:r>
              <a:rPr lang="en-US" sz="1400" b="1" dirty="0">
                <a:solidFill>
                  <a:schemeClr val="accent1"/>
                </a:solidFill>
              </a:rPr>
              <a:t>1 Kings 8:35. </a:t>
            </a:r>
            <a:pPr indent="0" marL="0">
              <a:spcAft>
                <a:spcPts val="300"/>
              </a:spcAft>
              <a:buNone/>
            </a:pPr>
            <a:r>
              <a:rPr lang="en-US" sz="1400" dirty="0">
                <a:solidFill>
                  <a:schemeClr val="tx1"/>
                </a:solidFill>
              </a:rPr>
              <a:t>When heaven is shut up, and there is no rain, because they have sinned against thee, the prayer of vv. 7, 20.</a:t>
            </a:r>
            <a:endParaRPr lang="en-US" sz="1500" dirty="0"/>
          </a:p>
          <a:p>
            <a:pPr marL="177800" indent="-177800">
              <a:spcAft>
                <a:spcPts val="300"/>
              </a:spcAft>
              <a:buSzPct val="100000"/>
              <a:buChar char="•"/>
            </a:pPr>
            <a:r>
              <a:rPr lang="en-US" sz="1400" b="1" dirty="0">
                <a:solidFill>
                  <a:schemeClr val="accent1"/>
                </a:solidFill>
              </a:rPr>
              <a:t>Amos 4:7. </a:t>
            </a:r>
            <a:pPr indent="0" marL="0">
              <a:spcAft>
                <a:spcPts val="300"/>
              </a:spcAft>
              <a:buNone/>
            </a:pPr>
            <a:r>
              <a:rPr lang="en-US" sz="1400" dirty="0">
                <a:solidFill>
                  <a:schemeClr val="tx1"/>
                </a:solidFill>
              </a:rPr>
              <a:t>And also I have withholden the rain from you, the dearth of vv. 1, 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For thy name's sake</a:t>
            </a:r>
            <a:endParaRPr lang="en-US" sz="1500" dirty="0"/>
          </a:p>
          <a:p>
            <a:pPr marL="177800" indent="-177800">
              <a:spcAft>
                <a:spcPts val="300"/>
              </a:spcAft>
              <a:buSzPct val="100000"/>
              <a:buChar char="•"/>
            </a:pPr>
            <a:r>
              <a:rPr lang="en-US" sz="1400" b="1" dirty="0">
                <a:solidFill>
                  <a:schemeClr val="accent1"/>
                </a:solidFill>
              </a:rPr>
              <a:t>Psa 79:9. </a:t>
            </a:r>
            <a:pPr indent="0" marL="0">
              <a:spcAft>
                <a:spcPts val="300"/>
              </a:spcAft>
              <a:buNone/>
            </a:pPr>
            <a:r>
              <a:rPr lang="en-US" sz="1400" dirty="0">
                <a:solidFill>
                  <a:schemeClr val="tx1"/>
                </a:solidFill>
              </a:rPr>
              <a:t>Help us, O God of our salvation, for the glory of thy name, the plea of vv. 7, 21.</a:t>
            </a:r>
            <a:endParaRPr lang="en-US" sz="1500" dirty="0"/>
          </a:p>
          <a:p>
            <a:pPr marL="177800" indent="-177800">
              <a:spcAft>
                <a:spcPts val="300"/>
              </a:spcAft>
              <a:buSzPct val="100000"/>
              <a:buChar char="•"/>
            </a:pPr>
            <a:r>
              <a:rPr lang="en-US" sz="1400" b="1" dirty="0">
                <a:solidFill>
                  <a:schemeClr val="accent1"/>
                </a:solidFill>
              </a:rPr>
              <a:t>Dan 9:19. </a:t>
            </a:r>
            <a:pPr indent="0" marL="0">
              <a:spcAft>
                <a:spcPts val="300"/>
              </a:spcAft>
              <a:buNone/>
            </a:pPr>
            <a:r>
              <a:rPr lang="en-US" sz="1400" dirty="0">
                <a:solidFill>
                  <a:schemeClr val="tx1"/>
                </a:solidFill>
              </a:rPr>
              <a:t>defer not, for thine own sake, O my God, v. 7.</a:t>
            </a:r>
            <a:endParaRPr lang="en-US" sz="1500" dirty="0"/>
          </a:p>
          <a:p>
            <a:pPr marL="177800" indent="-177800">
              <a:spcAft>
                <a:spcPts val="300"/>
              </a:spcAft>
              <a:buSzPct val="100000"/>
              <a:buChar char="•"/>
            </a:pPr>
            <a:r>
              <a:rPr lang="en-US" sz="1400" b="1" dirty="0">
                <a:solidFill>
                  <a:schemeClr val="accent1"/>
                </a:solidFill>
              </a:rPr>
              <a:t>Ezek 36:22. </a:t>
            </a:r>
            <a:pPr indent="0" marL="0">
              <a:spcAft>
                <a:spcPts val="300"/>
              </a:spcAft>
              <a:buNone/>
            </a:pPr>
            <a:r>
              <a:rPr lang="en-US" sz="1400" dirty="0">
                <a:solidFill>
                  <a:schemeClr val="tx1"/>
                </a:solidFill>
              </a:rPr>
              <a:t>I do not this for your sakes, O house of Israel, but for mine holy name's sake, the name of vv. 7, 21.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hope of Israel</a:t>
            </a:r>
            <a:endParaRPr lang="en-US" sz="1500" dirty="0"/>
          </a:p>
          <a:p>
            <a:pPr marL="177800" indent="-177800">
              <a:spcAft>
                <a:spcPts val="300"/>
              </a:spcAft>
              <a:buSzPct val="100000"/>
              <a:buChar char="•"/>
            </a:pPr>
            <a:r>
              <a:rPr lang="en-US" sz="1400" b="1" dirty="0">
                <a:solidFill>
                  <a:schemeClr val="accent1"/>
                </a:solidFill>
              </a:rPr>
              <a:t>Jer 17:13. </a:t>
            </a:r>
            <a:pPr indent="0" marL="0">
              <a:spcAft>
                <a:spcPts val="300"/>
              </a:spcAft>
              <a:buNone/>
            </a:pPr>
            <a:r>
              <a:rPr lang="en-US" sz="1400" dirty="0">
                <a:solidFill>
                  <a:schemeClr val="tx1"/>
                </a:solidFill>
              </a:rPr>
              <a:t>O LORD, the hope of Israel, the same title as v. 8.</a:t>
            </a:r>
            <a:endParaRPr lang="en-US" sz="1500" dirty="0"/>
          </a:p>
          <a:p>
            <a:pPr marL="177800" indent="-177800">
              <a:spcAft>
                <a:spcPts val="300"/>
              </a:spcAft>
              <a:buSzPct val="100000"/>
              <a:buChar char="•"/>
            </a:pPr>
            <a:r>
              <a:rPr lang="en-US" sz="1400" b="1" dirty="0">
                <a:solidFill>
                  <a:schemeClr val="accent1"/>
                </a:solidFill>
              </a:rPr>
              <a:t>Acts 28:20. </a:t>
            </a:r>
            <a:pPr indent="0" marL="0">
              <a:spcAft>
                <a:spcPts val="300"/>
              </a:spcAft>
              <a:buNone/>
            </a:pPr>
            <a:r>
              <a:rPr lang="en-US" sz="1400" dirty="0">
                <a:solidFill>
                  <a:schemeClr val="tx1"/>
                </a:solidFill>
              </a:rPr>
              <a:t>because that for the hope of Israel I am bound with this chain, the hope of v. 8, which Paul preached as the kingdom hope (interpretation).</a:t>
            </a:r>
            <a:endParaRPr lang="en-US" sz="1500" dirty="0"/>
          </a:p>
          <a:p>
            <a:pPr marL="177800" indent="-177800">
              <a:spcAft>
                <a:spcPts val="300"/>
              </a:spcAft>
              <a:buSzPct val="100000"/>
              <a:buChar char="•"/>
            </a:pPr>
            <a:r>
              <a:rPr lang="en-US" sz="1400" b="1" dirty="0">
                <a:solidFill>
                  <a:schemeClr val="accent1"/>
                </a:solidFill>
              </a:rPr>
              <a:t>Psa 46:5. </a:t>
            </a:r>
            <a:pPr indent="0" marL="0">
              <a:spcAft>
                <a:spcPts val="300"/>
              </a:spcAft>
              <a:buNone/>
            </a:pPr>
            <a:r>
              <a:rPr lang="en-US" sz="1400" dirty="0">
                <a:solidFill>
                  <a:schemeClr val="tx1"/>
                </a:solidFill>
              </a:rPr>
              <a:t>God is in the midst of her, the claim of v. 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Fasting not heard</a:t>
            </a:r>
            <a:endParaRPr lang="en-US" sz="1500" dirty="0"/>
          </a:p>
          <a:p>
            <a:pPr marL="177800" indent="-177800">
              <a:spcAft>
                <a:spcPts val="300"/>
              </a:spcAft>
              <a:buSzPct val="100000"/>
              <a:buChar char="•"/>
            </a:pPr>
            <a:r>
              <a:rPr lang="en-US" sz="1400" b="1" dirty="0">
                <a:solidFill>
                  <a:schemeClr val="accent1"/>
                </a:solidFill>
              </a:rPr>
              <a:t>Isa 58:3. </a:t>
            </a:r>
            <a:pPr indent="0" marL="0">
              <a:spcAft>
                <a:spcPts val="300"/>
              </a:spcAft>
              <a:buNone/>
            </a:pPr>
            <a:r>
              <a:rPr lang="en-US" sz="1400" dirty="0">
                <a:solidFill>
                  <a:schemeClr val="tx1"/>
                </a:solidFill>
              </a:rPr>
              <a:t>Wherefore have we fasted, say they, and thou seest not?, the fasting of v. 12.</a:t>
            </a:r>
            <a:endParaRPr lang="en-US" sz="1500" dirty="0"/>
          </a:p>
          <a:p>
            <a:pPr marL="177800" indent="-177800">
              <a:spcAft>
                <a:spcPts val="300"/>
              </a:spcAft>
              <a:buSzPct val="100000"/>
              <a:buChar char="•"/>
            </a:pPr>
            <a:r>
              <a:rPr lang="en-US" sz="1400" b="1" dirty="0">
                <a:solidFill>
                  <a:schemeClr val="accent1"/>
                </a:solidFill>
              </a:rPr>
              <a:t>Isa 1:15. </a:t>
            </a:r>
            <a:pPr indent="0" marL="0">
              <a:spcAft>
                <a:spcPts val="300"/>
              </a:spcAft>
              <a:buNone/>
            </a:pPr>
            <a:r>
              <a:rPr lang="en-US" sz="1400" dirty="0">
                <a:solidFill>
                  <a:schemeClr val="tx1"/>
                </a:solidFill>
              </a:rPr>
              <a:t>yea, when ye make many prayers, I will not hear, v. 12.</a:t>
            </a:r>
            <a:endParaRPr lang="en-US" sz="1500" dirty="0"/>
          </a:p>
          <a:p>
            <a:pPr marL="177800" indent="-177800">
              <a:spcAft>
                <a:spcPts val="300"/>
              </a:spcAft>
              <a:buSzPct val="100000"/>
              <a:buChar char="•"/>
            </a:pPr>
            <a:r>
              <a:rPr lang="en-US" sz="1400" b="1" dirty="0">
                <a:solidFill>
                  <a:schemeClr val="accent1"/>
                </a:solidFill>
              </a:rPr>
              <a:t>Zech 7:5. </a:t>
            </a:r>
            <a:pPr indent="0" marL="0">
              <a:spcAft>
                <a:spcPts val="300"/>
              </a:spcAft>
              <a:buNone/>
            </a:pPr>
            <a:r>
              <a:rPr lang="en-US" sz="1400" dirty="0">
                <a:solidFill>
                  <a:schemeClr val="tx1"/>
                </a:solidFill>
              </a:rPr>
              <a:t>did ye at all fast unto me, even to me?, v. 12.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Prophets of peace that I sent not</a:t>
            </a:r>
            <a:endParaRPr lang="en-US" sz="1500" dirty="0"/>
          </a:p>
          <a:p>
            <a:pPr marL="177800" indent="-177800">
              <a:spcAft>
                <a:spcPts val="300"/>
              </a:spcAft>
              <a:buSzPct val="100000"/>
              <a:buChar char="•"/>
            </a:pPr>
            <a:r>
              <a:rPr lang="en-US" sz="1400" b="1" dirty="0">
                <a:solidFill>
                  <a:schemeClr val="accent1"/>
                </a:solidFill>
              </a:rPr>
              <a:t>Jer 23:21. </a:t>
            </a:r>
            <a:pPr indent="0" marL="0">
              <a:spcAft>
                <a:spcPts val="300"/>
              </a:spcAft>
              <a:buNone/>
            </a:pPr>
            <a:r>
              <a:rPr lang="en-US" sz="1400" dirty="0">
                <a:solidFill>
                  <a:schemeClr val="tx1"/>
                </a:solidFill>
              </a:rPr>
              <a:t>I have not sent these prophets, yet they ran, the same word as v. 14.</a:t>
            </a:r>
            <a:endParaRPr lang="en-US" sz="1500" dirty="0"/>
          </a:p>
          <a:p>
            <a:pPr marL="177800" indent="-177800">
              <a:spcAft>
                <a:spcPts val="300"/>
              </a:spcAft>
              <a:buSzPct val="100000"/>
              <a:buChar char="•"/>
            </a:pPr>
            <a:r>
              <a:rPr lang="en-US" sz="1400" b="1" dirty="0">
                <a:solidFill>
                  <a:schemeClr val="accent1"/>
                </a:solidFill>
              </a:rPr>
              <a:t>Jer 6:14. </a:t>
            </a:r>
            <a:pPr indent="0" marL="0">
              <a:spcAft>
                <a:spcPts val="300"/>
              </a:spcAft>
              <a:buNone/>
            </a:pPr>
            <a:r>
              <a:rPr lang="en-US" sz="1400" dirty="0">
                <a:solidFill>
                  <a:schemeClr val="tx1"/>
                </a:solidFill>
              </a:rPr>
              <a:t>saying, Peace, peace; when there is no peace, the false promise of v. 13.</a:t>
            </a:r>
            <a:endParaRPr lang="en-US" sz="1500" dirty="0"/>
          </a:p>
          <a:p>
            <a:pPr marL="177800" indent="-177800">
              <a:spcAft>
                <a:spcPts val="300"/>
              </a:spcAft>
              <a:buSzPct val="100000"/>
              <a:buChar char="•"/>
            </a:pPr>
            <a:r>
              <a:rPr lang="en-US" sz="1400" b="1" dirty="0">
                <a:solidFill>
                  <a:schemeClr val="accent1"/>
                </a:solidFill>
              </a:rPr>
              <a:t>Ezek 13:10. </a:t>
            </a:r>
            <a:pPr indent="0" marL="0">
              <a:spcAft>
                <a:spcPts val="300"/>
              </a:spcAft>
              <a:buNone/>
            </a:pPr>
            <a:r>
              <a:rPr lang="en-US" sz="1400" dirty="0">
                <a:solidFill>
                  <a:schemeClr val="tx1"/>
                </a:solidFill>
              </a:rPr>
              <a:t>saying, Peace; and there was no peace, v. 13.</a:t>
            </a:r>
            <a:endParaRPr lang="en-US" sz="1500" dirty="0"/>
          </a:p>
          <a:p>
            <a:pPr marL="177800" indent="-177800">
              <a:spcAft>
                <a:spcPts val="300"/>
              </a:spcAft>
              <a:buSzPct val="100000"/>
              <a:buChar char="•"/>
            </a:pPr>
            <a:r>
              <a:rPr lang="en-US" sz="1400" b="1" dirty="0">
                <a:solidFill>
                  <a:schemeClr val="accent1"/>
                </a:solidFill>
              </a:rPr>
              <a:t>Mic 3:5. </a:t>
            </a:r>
            <a:pPr indent="0" marL="0">
              <a:spcAft>
                <a:spcPts val="300"/>
              </a:spcAft>
              <a:buNone/>
            </a:pPr>
            <a:r>
              <a:rPr lang="en-US" sz="1400" dirty="0">
                <a:solidFill>
                  <a:schemeClr val="tx1"/>
                </a:solidFill>
              </a:rPr>
              <a:t>that make my people err, that bite with their teeth, and cry, Peace, the prophets of vv. 13-15.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Mine eyes run down with tears</a:t>
            </a:r>
            <a:endParaRPr lang="en-US" sz="1500" dirty="0"/>
          </a:p>
          <a:p>
            <a:pPr marL="177800" indent="-177800">
              <a:spcAft>
                <a:spcPts val="300"/>
              </a:spcAft>
              <a:buSzPct val="100000"/>
              <a:buChar char="•"/>
            </a:pPr>
            <a:r>
              <a:rPr lang="en-US" sz="1400" b="1" dirty="0">
                <a:solidFill>
                  <a:schemeClr val="accent1"/>
                </a:solidFill>
              </a:rPr>
              <a:t>Jer 9:1. </a:t>
            </a:r>
            <a:pPr indent="0" marL="0">
              <a:spcAft>
                <a:spcPts val="300"/>
              </a:spcAft>
              <a:buNone/>
            </a:pPr>
            <a:r>
              <a:rPr lang="en-US" sz="1400" dirty="0">
                <a:solidFill>
                  <a:schemeClr val="tx1"/>
                </a:solidFill>
              </a:rPr>
              <a:t>Oh that my head were waters, and mine eyes a fountain of tears, the weeping of v. 17.</a:t>
            </a:r>
            <a:endParaRPr lang="en-US" sz="1500" dirty="0"/>
          </a:p>
          <a:p>
            <a:pPr marL="177800" indent="-177800">
              <a:spcAft>
                <a:spcPts val="300"/>
              </a:spcAft>
              <a:buSzPct val="100000"/>
              <a:buChar char="•"/>
            </a:pPr>
            <a:r>
              <a:rPr lang="en-US" sz="1400" b="1" dirty="0">
                <a:solidFill>
                  <a:schemeClr val="accent1"/>
                </a:solidFill>
              </a:rPr>
              <a:t>Lam 2:18. </a:t>
            </a:r>
            <a:pPr indent="0" marL="0">
              <a:spcAft>
                <a:spcPts val="300"/>
              </a:spcAft>
              <a:buNone/>
            </a:pPr>
            <a:r>
              <a:rPr lang="en-US" sz="1400" dirty="0">
                <a:solidFill>
                  <a:schemeClr val="tx1"/>
                </a:solidFill>
              </a:rPr>
              <a:t>let tears run down like a river day and night, v. 17.</a:t>
            </a:r>
            <a:endParaRPr lang="en-US" sz="1500" dirty="0"/>
          </a:p>
          <a:p>
            <a:pPr marL="177800" indent="-177800">
              <a:spcAft>
                <a:spcPts val="300"/>
              </a:spcAft>
              <a:buSzPct val="100000"/>
              <a:buChar char="•"/>
            </a:pPr>
            <a:r>
              <a:rPr lang="en-US" sz="1400" b="1" dirty="0">
                <a:solidFill>
                  <a:schemeClr val="accent1"/>
                </a:solidFill>
              </a:rPr>
              <a:t>Luke 19:41. </a:t>
            </a:r>
            <a:pPr indent="0" marL="0">
              <a:spcAft>
                <a:spcPts val="300"/>
              </a:spcAft>
              <a:buNone/>
            </a:pPr>
            <a:r>
              <a:rPr lang="en-US" sz="1400" dirty="0">
                <a:solidFill>
                  <a:schemeClr val="tx1"/>
                </a:solidFill>
              </a:rPr>
              <a:t>he beheld the city, and wept over it, Jesus weeping as in v. 17.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1 Kings 17:1. </a:t>
            </a:r>
            <a:pPr indent="0" marL="0">
              <a:spcAft>
                <a:spcPts val="300"/>
              </a:spcAft>
              <a:buNone/>
            </a:pPr>
            <a:r>
              <a:rPr lang="en-US" sz="1400" dirty="0">
                <a:solidFill>
                  <a:schemeClr val="tx1"/>
                </a:solidFill>
              </a:rPr>
              <a:t>there shall not be dew nor rain these years, but according to my word, an earlier drought like vv. 1-6.</a:t>
            </a:r>
            <a:endParaRPr lang="en-US" sz="1500" dirty="0"/>
          </a:p>
          <a:p>
            <a:pPr marL="177800" indent="-177800">
              <a:spcAft>
                <a:spcPts val="300"/>
              </a:spcAft>
              <a:buSzPct val="100000"/>
              <a:buChar char="•"/>
            </a:pPr>
            <a:r>
              <a:rPr lang="en-US" sz="1400" b="1" dirty="0">
                <a:solidFill>
                  <a:schemeClr val="accent1"/>
                </a:solidFill>
              </a:rPr>
              <a:t>Jer 1:2. </a:t>
            </a:r>
            <a:pPr indent="0" marL="0">
              <a:spcAft>
                <a:spcPts val="300"/>
              </a:spcAft>
              <a:buNone/>
            </a:pPr>
            <a:r>
              <a:rPr lang="en-US" sz="1400" dirty="0">
                <a:solidFill>
                  <a:schemeClr val="tx1"/>
                </a:solidFill>
              </a:rPr>
              <a:t>in the days of Josiah the son of Amon king of Judah, the start of the ministry in which the word of v. 1 came.</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dearth is the droughts, "devarei habatstsarot," literally the matters of the droughts. The ESV and NIV read the drought.</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They are black unto the ground means they sit in mourning on the ground. The ESV reads her people lament on the ground.</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ground is chapt means cracked or dismayed. The ESV reads the ground is dismayed.</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Like dragons is like jackals, "tannim." The ESV and NIV read jackals.</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Astonied is astonished or confused. The ESV reads like a man confused.</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Assured peace is literally peace of truth, "shelom emet," a lasting peace.</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Go about into a land that they know not may mean they wander without knowledge, or they go into exile. The ESV reads ply their trade through the land and have no knowledge.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Jeremiah, who receives the word, prays, and weeps (vv. 1, 11, 13, 17).</a:t>
            </a:r>
            <a:endParaRPr lang="en-US" sz="1500" dirty="0"/>
          </a:p>
          <a:p>
            <a:pPr marL="203200" indent="-203200">
              <a:spcAft>
                <a:spcPts val="600"/>
              </a:spcAft>
              <a:buSzPct val="100000"/>
              <a:buChar char="•"/>
            </a:pPr>
            <a:r>
              <a:rPr lang="en-US" sz="1500" dirty="0">
                <a:solidFill>
                  <a:schemeClr val="tx1"/>
                </a:solidFill>
              </a:rPr>
              <a:t>The LORD, the hope of Israel, who will not accept the people (vv. 8, 10-12, 14-15).</a:t>
            </a:r>
            <a:endParaRPr lang="en-US" sz="1500" dirty="0"/>
          </a:p>
          <a:p>
            <a:pPr marL="203200" indent="-203200">
              <a:spcAft>
                <a:spcPts val="600"/>
              </a:spcAft>
              <a:buSzPct val="100000"/>
              <a:buChar char="•"/>
            </a:pPr>
            <a:r>
              <a:rPr lang="en-US" sz="1500" dirty="0">
                <a:solidFill>
                  <a:schemeClr val="tx1"/>
                </a:solidFill>
              </a:rPr>
              <a:t>Judah and the cry of Jerusalem (vv. 2, 19).</a:t>
            </a:r>
            <a:endParaRPr lang="en-US" sz="1500" dirty="0"/>
          </a:p>
          <a:p>
            <a:pPr marL="203200" indent="-203200">
              <a:spcAft>
                <a:spcPts val="600"/>
              </a:spcAft>
              <a:buSzPct val="100000"/>
              <a:buChar char="•"/>
            </a:pPr>
            <a:r>
              <a:rPr lang="en-US" sz="1500" dirty="0">
                <a:solidFill>
                  <a:schemeClr val="tx1"/>
                </a:solidFill>
              </a:rPr>
              <a:t>The nobles and their little ones, who found no water (v. 3).</a:t>
            </a:r>
            <a:endParaRPr lang="en-US" sz="1500" dirty="0"/>
          </a:p>
          <a:p>
            <a:pPr marL="203200" indent="-203200">
              <a:spcAft>
                <a:spcPts val="600"/>
              </a:spcAft>
              <a:buSzPct val="100000"/>
              <a:buChar char="•"/>
            </a:pPr>
            <a:r>
              <a:rPr lang="en-US" sz="1500" dirty="0">
                <a:solidFill>
                  <a:schemeClr val="tx1"/>
                </a:solidFill>
              </a:rPr>
              <a:t>The plowmen, ashamed for the ground (v. 4).</a:t>
            </a:r>
            <a:endParaRPr lang="en-US" sz="1500" dirty="0"/>
          </a:p>
          <a:p>
            <a:pPr marL="203200" indent="-203200">
              <a:spcAft>
                <a:spcPts val="600"/>
              </a:spcAft>
              <a:buSzPct val="100000"/>
              <a:buChar char="•"/>
            </a:pPr>
            <a:r>
              <a:rPr lang="en-US" sz="1500" dirty="0">
                <a:solidFill>
                  <a:schemeClr val="tx1"/>
                </a:solidFill>
              </a:rPr>
              <a:t>The hind and the wild asses (vv. 5-6).</a:t>
            </a:r>
            <a:endParaRPr lang="en-US" sz="1500" dirty="0"/>
          </a:p>
          <a:p>
            <a:pPr marL="203200" indent="-203200">
              <a:spcAft>
                <a:spcPts val="600"/>
              </a:spcAft>
              <a:buSzPct val="100000"/>
              <a:buChar char="•"/>
            </a:pPr>
            <a:r>
              <a:rPr lang="en-US" sz="1500" dirty="0">
                <a:solidFill>
                  <a:schemeClr val="tx1"/>
                </a:solidFill>
              </a:rPr>
              <a:t>The prophets who prophesy lies in the LORD's name (vv. 13-15, 18).</a:t>
            </a:r>
            <a:endParaRPr lang="en-US" sz="1500" dirty="0"/>
          </a:p>
          <a:p>
            <a:pPr marL="203200" indent="-203200">
              <a:spcAft>
                <a:spcPts val="600"/>
              </a:spcAft>
              <a:buSzPct val="100000"/>
              <a:buChar char="•"/>
            </a:pPr>
            <a:r>
              <a:rPr lang="en-US" sz="1500" dirty="0">
                <a:solidFill>
                  <a:schemeClr val="tx1"/>
                </a:solidFill>
              </a:rPr>
              <a:t>The people to whom they prophesy, with their wives, sons, and daughters (v. 16).</a:t>
            </a:r>
            <a:endParaRPr lang="en-US" sz="1500" dirty="0"/>
          </a:p>
          <a:p>
            <a:pPr marL="203200" indent="-203200">
              <a:spcAft>
                <a:spcPts val="600"/>
              </a:spcAft>
              <a:buSzPct val="100000"/>
              <a:buChar char="•"/>
            </a:pPr>
            <a:r>
              <a:rPr lang="en-US" sz="1500" dirty="0">
                <a:solidFill>
                  <a:schemeClr val="tx1"/>
                </a:solidFill>
              </a:rPr>
              <a:t>The virgin daughter of my people (v. 17).</a:t>
            </a:r>
            <a:endParaRPr lang="en-US" sz="1500" dirty="0"/>
          </a:p>
          <a:p>
            <a:pPr marL="203200" indent="-203200">
              <a:spcAft>
                <a:spcPts val="600"/>
              </a:spcAft>
              <a:buSzPct val="100000"/>
              <a:buChar char="•"/>
            </a:pPr>
            <a:r>
              <a:rPr lang="en-US" sz="1500" dirty="0">
                <a:solidFill>
                  <a:schemeClr val="tx1"/>
                </a:solidFill>
              </a:rPr>
              <a:t>The priest, who goes about with the prophet (v. 18).</a:t>
            </a:r>
            <a:endParaRPr lang="en-US" sz="1500" dirty="0"/>
          </a:p>
          <a:p>
            <a:pPr marL="203200" indent="-203200">
              <a:spcAft>
                <a:spcPts val="600"/>
              </a:spcAft>
              <a:buSzPct val="100000"/>
              <a:buChar char="•"/>
            </a:pPr>
            <a:r>
              <a:rPr lang="en-US" sz="1500" dirty="0">
                <a:solidFill>
                  <a:schemeClr val="tx1"/>
                </a:solidFill>
              </a:rPr>
              <a:t>The fathers, whose iniquity is confessed (v. 20).</a:t>
            </a:r>
            <a:endParaRPr lang="en-US" sz="1500" dirty="0"/>
          </a:p>
          <a:p>
            <a:pPr marL="203200" indent="-203200">
              <a:spcAft>
                <a:spcPts val="600"/>
              </a:spcAft>
              <a:buSzPct val="100000"/>
              <a:buChar char="•"/>
            </a:pPr>
            <a:r>
              <a:rPr lang="en-US" sz="1500" dirty="0">
                <a:solidFill>
                  <a:schemeClr val="tx1"/>
                </a:solidFill>
              </a:rPr>
              <a:t>The Gentiles, whose vanities cannot cause rain (v. 22).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Judah and its gates (v. 2).</a:t>
            </a:r>
            <a:endParaRPr lang="en-US" sz="1500" dirty="0"/>
          </a:p>
          <a:p>
            <a:pPr marL="203200" indent="-203200">
              <a:spcAft>
                <a:spcPts val="600"/>
              </a:spcAft>
              <a:buSzPct val="100000"/>
              <a:buChar char="•"/>
            </a:pPr>
            <a:r>
              <a:rPr lang="en-US" sz="1500" dirty="0">
                <a:solidFill>
                  <a:schemeClr val="tx1"/>
                </a:solidFill>
              </a:rPr>
              <a:t>Jerusalem, whose cry is gone up and in whose streets the people shall be cast out (vv. 2, 16).</a:t>
            </a:r>
            <a:endParaRPr lang="en-US" sz="1500" dirty="0"/>
          </a:p>
          <a:p>
            <a:pPr marL="203200" indent="-203200">
              <a:spcAft>
                <a:spcPts val="600"/>
              </a:spcAft>
              <a:buSzPct val="100000"/>
              <a:buChar char="•"/>
            </a:pPr>
            <a:r>
              <a:rPr lang="en-US" sz="1500" dirty="0">
                <a:solidFill>
                  <a:schemeClr val="tx1"/>
                </a:solidFill>
              </a:rPr>
              <a:t>The pits, where the nobles found no water (v. 3).</a:t>
            </a:r>
            <a:endParaRPr lang="en-US" sz="1500" dirty="0"/>
          </a:p>
          <a:p>
            <a:pPr marL="203200" indent="-203200">
              <a:spcAft>
                <a:spcPts val="600"/>
              </a:spcAft>
              <a:buSzPct val="100000"/>
              <a:buChar char="•"/>
            </a:pPr>
            <a:r>
              <a:rPr lang="en-US" sz="1500" dirty="0">
                <a:solidFill>
                  <a:schemeClr val="tx1"/>
                </a:solidFill>
              </a:rPr>
              <a:t>The field and the high places, where the hind and the wild asses suffer (vv. 5-6).</a:t>
            </a:r>
            <a:endParaRPr lang="en-US" sz="1500" dirty="0"/>
          </a:p>
          <a:p>
            <a:pPr marL="203200" indent="-203200">
              <a:spcAft>
                <a:spcPts val="600"/>
              </a:spcAft>
              <a:buSzPct val="100000"/>
              <a:buChar char="•"/>
            </a:pPr>
            <a:r>
              <a:rPr lang="en-US" sz="1500" dirty="0">
                <a:solidFill>
                  <a:schemeClr val="tx1"/>
                </a:solidFill>
              </a:rPr>
              <a:t>This place, the land promised assured peace (vv. 13, 15).</a:t>
            </a:r>
            <a:endParaRPr lang="en-US" sz="1500" dirty="0"/>
          </a:p>
          <a:p>
            <a:pPr marL="203200" indent="-203200">
              <a:spcAft>
                <a:spcPts val="600"/>
              </a:spcAft>
              <a:buSzPct val="100000"/>
              <a:buChar char="•"/>
            </a:pPr>
            <a:r>
              <a:rPr lang="en-US" sz="1500" dirty="0">
                <a:solidFill>
                  <a:schemeClr val="tx1"/>
                </a:solidFill>
              </a:rPr>
              <a:t>The field of the slain and the city of the sick (v. 18).</a:t>
            </a:r>
            <a:endParaRPr lang="en-US" sz="1500" dirty="0"/>
          </a:p>
          <a:p>
            <a:pPr marL="203200" indent="-203200">
              <a:spcAft>
                <a:spcPts val="600"/>
              </a:spcAft>
              <a:buSzPct val="100000"/>
              <a:buChar char="•"/>
            </a:pPr>
            <a:r>
              <a:rPr lang="en-US" sz="1500" dirty="0">
                <a:solidFill>
                  <a:schemeClr val="tx1"/>
                </a:solidFill>
              </a:rPr>
              <a:t>A land that they know not (v. 18).</a:t>
            </a:r>
            <a:endParaRPr lang="en-US" sz="1500" dirty="0"/>
          </a:p>
          <a:p>
            <a:pPr marL="203200" indent="-203200">
              <a:spcAft>
                <a:spcPts val="600"/>
              </a:spcAft>
              <a:buSzPct val="100000"/>
              <a:buChar char="•"/>
            </a:pPr>
            <a:r>
              <a:rPr lang="en-US" sz="1500" dirty="0">
                <a:solidFill>
                  <a:schemeClr val="tx1"/>
                </a:solidFill>
              </a:rPr>
              <a:t>Zion and the throne of thy glory (vv. 19, 21).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627–586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word comes during a drought in Judah, with no rain in the earth (vv. 1, 4).</a:t>
            </a:r>
            <a:endParaRPr lang="en-US" sz="1600" dirty="0"/>
          </a:p>
          <a:p>
            <a:pPr marL="203200" indent="-203200">
              <a:spcAft>
                <a:spcPts val="1000"/>
              </a:spcAft>
              <a:buSzPct val="100000"/>
              <a:buChar char="•"/>
            </a:pPr>
            <a:r>
              <a:rPr lang="en-US" sz="1600" dirty="0">
                <a:solidFill>
                  <a:schemeClr val="tx1"/>
                </a:solidFill>
              </a:rPr>
              <a:t>The false prophets still promise assured peace, before the sword and famine come (vv. 13-15).</a:t>
            </a:r>
            <a:endParaRPr lang="en-US" sz="1600" dirty="0"/>
          </a:p>
          <a:p>
            <a:pPr marL="203200" indent="-203200">
              <a:spcAft>
                <a:spcPts val="1000"/>
              </a:spcAft>
              <a:buSzPct val="100000"/>
              <a:buChar char="•"/>
            </a:pPr>
            <a:r>
              <a:rPr lang="en-US" sz="1600" dirty="0">
                <a:solidFill>
                  <a:schemeClr val="tx1"/>
                </a:solidFill>
              </a:rPr>
              <a:t>The judgment by sword, famine, and pestilence is still to come (vv. 12, 16).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Jeremiah's call comes in the thirteenth year of Josiah, about 627 BC (derived from his accession in 640 BC, working; Jer 1:2).</a:t>
            </a:r>
            <a:endParaRPr lang="en-US" sz="1600" dirty="0"/>
          </a:p>
          <a:p>
            <a:pPr marL="203200" indent="-203200">
              <a:spcAft>
                <a:spcPts val="1000"/>
              </a:spcAft>
              <a:buSzPct val="100000"/>
              <a:buChar char="•"/>
            </a:pPr>
            <a:r>
              <a:rPr lang="en-US" sz="1600" dirty="0">
                <a:solidFill>
                  <a:schemeClr val="tx1"/>
                </a:solidFill>
              </a:rPr>
              <a:t>The drought falls within his ministry before the fall of Jerusalem in 586 BC (stated; 2 Kgs 25).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3rd day, Esther stood in the court. When the king saw her, he invited her. King: what is troubling you, what is your request, even to half the kingdom it shall be given you. Esther invites king and Haman to banquet that day. Invite to 2nd banquet. Haman happy, but enraged when Mordecai did not honor him, but controlled himself and bragged to friends about his banquet invite. Zeresh (Haman's wife) suggests gallows be made for Mordecai, which Haman does.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the third day Esther stood in the inner court in her royal apparel. She obtained favour in the king's sight, and he held out the golden sceptre, which she touched. He asked her request and promised it even to the half of the kingdom. She asked that the king and Haman come that day to a banquet she had prepared. At the banquet of wine he asked again, and she asked them to come to a second banquet tomorrow. Haman went forth joyful, but was full of indignation when Mordecai stood not up for him. Zeresh his wife and his friends told him to make a gallows 50 cubits high.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Esther stands in the court and obtains favour; she invites the king and Haman to a banquet, then another; Haman, angered by Mordecai, has a gallows made.</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On the third day Esther put on her royal apparel and stood in the inner court. She obtained favour, and the king held out the golden sceptre (vv. 1-2).</a:t>
            </a:r>
            <a:endParaRPr lang="en-US" sz="1400" dirty="0"/>
          </a:p>
          <a:p>
            <a:pPr marL="203200" indent="-203200">
              <a:spcAft>
                <a:spcPts val="500"/>
              </a:spcAft>
              <a:buSzPct val="100000"/>
              <a:buChar char="•"/>
            </a:pPr>
            <a:r>
              <a:rPr lang="en-US" sz="1400" dirty="0">
                <a:solidFill>
                  <a:schemeClr val="tx1"/>
                </a:solidFill>
              </a:rPr>
              <a:t>The king said, What is thy request? it shall be even given thee to the half of the kingdom. Esther asked that the king and Haman come this day unto the banquet she had prepared (vv. 3-5).</a:t>
            </a:r>
            <a:endParaRPr lang="en-US" sz="1400" dirty="0"/>
          </a:p>
          <a:p>
            <a:pPr marL="203200" indent="-203200">
              <a:spcAft>
                <a:spcPts val="500"/>
              </a:spcAft>
              <a:buSzPct val="100000"/>
              <a:buChar char="•"/>
            </a:pPr>
            <a:r>
              <a:rPr lang="en-US" sz="1400" dirty="0">
                <a:solidFill>
                  <a:schemeClr val="tx1"/>
                </a:solidFill>
              </a:rPr>
              <a:t>At the banquet of wine the king asked her petition again. She asked that they come to a banquet tomorrow, and I will do to morrow as the king hath said (vv. 6-8).</a:t>
            </a:r>
            <a:endParaRPr lang="en-US" sz="1400" dirty="0"/>
          </a:p>
          <a:p>
            <a:pPr marL="203200" indent="-203200">
              <a:spcAft>
                <a:spcPts val="500"/>
              </a:spcAft>
              <a:buSzPct val="100000"/>
              <a:buChar char="•"/>
            </a:pPr>
            <a:r>
              <a:rPr lang="en-US" sz="1400" dirty="0">
                <a:solidFill>
                  <a:schemeClr val="tx1"/>
                </a:solidFill>
              </a:rPr>
              <a:t>Haman went forth joyful, but when Mordecai stood not up nor moved for him, he was full of indignation. (vv. 9-10).</a:t>
            </a:r>
            <a:endParaRPr lang="en-US" sz="1400" dirty="0"/>
          </a:p>
          <a:p>
            <a:pPr marL="203200" indent="-203200">
              <a:spcAft>
                <a:spcPts val="500"/>
              </a:spcAft>
              <a:buSzPct val="100000"/>
              <a:buChar char="•"/>
            </a:pPr>
            <a:r>
              <a:rPr lang="en-US" sz="1400" dirty="0">
                <a:solidFill>
                  <a:schemeClr val="tx1"/>
                </a:solidFill>
              </a:rPr>
              <a:t>He told his friends and Zeresh his wife that Esther let no man come with the king but myself. Yet all this availeth me nothing, so long as I see Mordecai the Jew (vv. 11-13).</a:t>
            </a:r>
            <a:endParaRPr lang="en-US" sz="1400" dirty="0"/>
          </a:p>
          <a:p>
            <a:pPr marL="203200" indent="-203200">
              <a:spcAft>
                <a:spcPts val="500"/>
              </a:spcAft>
              <a:buSzPct val="100000"/>
              <a:buChar char="•"/>
            </a:pPr>
            <a:r>
              <a:rPr lang="en-US" sz="1400" dirty="0">
                <a:solidFill>
                  <a:schemeClr val="tx1"/>
                </a:solidFill>
              </a:rPr>
              <a:t>They said, Let a gallows be made of 50 cubits high, that Mordecai may be hanged thereon. The thing pleased Haman (v. 14).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Esther's first banquet and Haman's gallows. Esth 7 finishes the account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Esther's going in</a:t>
            </a:r>
            <a:endParaRPr lang="en-US" sz="1500" dirty="0"/>
          </a:p>
          <a:p>
            <a:pPr marL="177800" indent="-177800">
              <a:spcAft>
                <a:spcPts val="300"/>
              </a:spcAft>
              <a:buSzPct val="100000"/>
              <a:buChar char="•"/>
            </a:pPr>
            <a:r>
              <a:rPr lang="en-US" sz="1400" b="1" dirty="0">
                <a:solidFill>
                  <a:schemeClr val="accent1"/>
                </a:solidFill>
              </a:rPr>
              <a:t>Esth 4:16. </a:t>
            </a:r>
            <a:pPr indent="0" marL="0">
              <a:spcAft>
                <a:spcPts val="300"/>
              </a:spcAft>
              <a:buNone/>
            </a:pPr>
            <a:r>
              <a:rPr lang="en-US" sz="1400" dirty="0">
                <a:solidFill>
                  <a:schemeClr val="tx1"/>
                </a:solidFill>
              </a:rPr>
              <a:t>and so will I go in unto the king, which is not according to the law: and if I perish, I perish, the resolve carried out in v. 1.</a:t>
            </a:r>
            <a:endParaRPr lang="en-US" sz="1500" dirty="0"/>
          </a:p>
          <a:p>
            <a:pPr marL="177800" indent="-177800">
              <a:spcAft>
                <a:spcPts val="300"/>
              </a:spcAft>
              <a:buSzPct val="100000"/>
              <a:buChar char="•"/>
            </a:pPr>
            <a:r>
              <a:rPr lang="en-US" sz="1400" b="1" dirty="0">
                <a:solidFill>
                  <a:schemeClr val="accent1"/>
                </a:solidFill>
              </a:rPr>
              <a:t>Esth 8:4. </a:t>
            </a:r>
            <a:pPr indent="0" marL="0">
              <a:spcAft>
                <a:spcPts val="300"/>
              </a:spcAft>
              <a:buNone/>
            </a:pPr>
            <a:r>
              <a:rPr lang="en-US" sz="1400" dirty="0">
                <a:solidFill>
                  <a:schemeClr val="tx1"/>
                </a:solidFill>
              </a:rPr>
              <a:t>Then the king held out the golden sceptre toward Esther, the second time, like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Coming before the throne</a:t>
            </a:r>
            <a:endParaRPr lang="en-US" sz="1500" dirty="0"/>
          </a:p>
          <a:p>
            <a:pPr marL="177800" indent="-177800">
              <a:spcAft>
                <a:spcPts val="300"/>
              </a:spcAft>
              <a:buSzPct val="100000"/>
              <a:buChar char="•"/>
            </a:pPr>
            <a:r>
              <a:rPr lang="en-US" sz="1400" b="1" dirty="0">
                <a:solidFill>
                  <a:schemeClr val="accent1"/>
                </a:solidFill>
              </a:rPr>
              <a:t>Prov 21:1. </a:t>
            </a:r>
            <a:pPr indent="0" marL="0">
              <a:spcAft>
                <a:spcPts val="300"/>
              </a:spcAft>
              <a:buNone/>
            </a:pPr>
            <a:r>
              <a:rPr lang="en-US" sz="1400" dirty="0">
                <a:solidFill>
                  <a:schemeClr val="tx1"/>
                </a:solidFill>
              </a:rPr>
              <a:t>The king's heart is in the hand of the LORD, the favour of v. 2.</a:t>
            </a:r>
            <a:endParaRPr lang="en-US" sz="1500" dirty="0"/>
          </a:p>
          <a:p>
            <a:pPr marL="177800" indent="-177800">
              <a:spcAft>
                <a:spcPts val="300"/>
              </a:spcAft>
              <a:buSzPct val="100000"/>
              <a:buChar char="•"/>
            </a:pPr>
            <a:r>
              <a:rPr lang="en-US" sz="1400" b="1" dirty="0">
                <a:solidFill>
                  <a:schemeClr val="accent1"/>
                </a:solidFill>
              </a:rPr>
              <a:t>Heb 4:16. </a:t>
            </a:r>
            <a:pPr indent="0" marL="0">
              <a:spcAft>
                <a:spcPts val="300"/>
              </a:spcAft>
              <a:buNone/>
            </a:pPr>
            <a:r>
              <a:rPr lang="en-US" sz="1400" dirty="0">
                <a:solidFill>
                  <a:schemeClr val="tx1"/>
                </a:solidFill>
              </a:rPr>
              <a:t>Let us therefore come boldly unto the throne of grace, v. 2 as a picture of prayer (interpretation).</a:t>
            </a:r>
            <a:endParaRPr lang="en-US" sz="1500" dirty="0"/>
          </a:p>
          <a:p>
            <a:pPr marL="177800" indent="-177800">
              <a:spcAft>
                <a:spcPts val="300"/>
              </a:spcAft>
              <a:buSzPct val="100000"/>
              <a:buChar char="•"/>
            </a:pPr>
            <a:r>
              <a:rPr lang="en-US" sz="1400" b="1" dirty="0">
                <a:solidFill>
                  <a:schemeClr val="accent1"/>
                </a:solidFill>
              </a:rPr>
              <a:t>Psa 45:11. </a:t>
            </a:r>
            <a:pPr indent="0" marL="0">
              <a:spcAft>
                <a:spcPts val="300"/>
              </a:spcAft>
              <a:buNone/>
            </a:pPr>
            <a:r>
              <a:rPr lang="en-US" sz="1400" dirty="0">
                <a:solidFill>
                  <a:schemeClr val="tx1"/>
                </a:solidFill>
              </a:rPr>
              <a:t>So shall the king greatly desire thy beauty, the queen received in v. 2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Half of the kingdom</a:t>
            </a:r>
            <a:endParaRPr lang="en-US" sz="1500" dirty="0"/>
          </a:p>
          <a:p>
            <a:pPr marL="177800" indent="-177800">
              <a:spcAft>
                <a:spcPts val="300"/>
              </a:spcAft>
              <a:buSzPct val="100000"/>
              <a:buChar char="•"/>
            </a:pPr>
            <a:r>
              <a:rPr lang="en-US" sz="1400" b="1" dirty="0">
                <a:solidFill>
                  <a:schemeClr val="accent1"/>
                </a:solidFill>
              </a:rPr>
              <a:t>Mark 6:23. </a:t>
            </a:r>
            <a:pPr indent="0" marL="0">
              <a:spcAft>
                <a:spcPts val="300"/>
              </a:spcAft>
              <a:buNone/>
            </a:pPr>
            <a:r>
              <a:rPr lang="en-US" sz="1400" dirty="0">
                <a:solidFill>
                  <a:schemeClr val="tx1"/>
                </a:solidFill>
              </a:rPr>
              <a:t>Whatsoever thou shalt ask of me, I will give it thee, unto the half of my kingdom, Herod's like promise, as in vv. 3, 6.</a:t>
            </a:r>
            <a:endParaRPr lang="en-US" sz="1500" dirty="0"/>
          </a:p>
          <a:p>
            <a:pPr marL="177800" indent="-177800">
              <a:spcAft>
                <a:spcPts val="300"/>
              </a:spcAft>
              <a:buSzPct val="100000"/>
              <a:buChar char="•"/>
            </a:pPr>
            <a:r>
              <a:rPr lang="en-US" sz="1400" b="1" dirty="0">
                <a:solidFill>
                  <a:schemeClr val="accent1"/>
                </a:solidFill>
              </a:rPr>
              <a:t>Matt 7:7. </a:t>
            </a:r>
            <a:pPr indent="0" marL="0">
              <a:spcAft>
                <a:spcPts val="300"/>
              </a:spcAft>
              <a:buNone/>
            </a:pPr>
            <a:r>
              <a:rPr lang="en-US" sz="1400" dirty="0">
                <a:solidFill>
                  <a:schemeClr val="tx1"/>
                </a:solidFill>
              </a:rPr>
              <a:t>Ask, and it shall be given you, the asking of v. 3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Pride before a fall</a:t>
            </a:r>
            <a:endParaRPr lang="en-US" sz="1500" dirty="0"/>
          </a:p>
          <a:p>
            <a:pPr marL="177800" indent="-177800">
              <a:spcAft>
                <a:spcPts val="300"/>
              </a:spcAft>
              <a:buSzPct val="100000"/>
              <a:buChar char="•"/>
            </a:pPr>
            <a:r>
              <a:rPr lang="en-US" sz="1400" b="1" dirty="0">
                <a:solidFill>
                  <a:schemeClr val="accent1"/>
                </a:solidFill>
              </a:rPr>
              <a:t>Prov 16:18. </a:t>
            </a:r>
            <a:pPr indent="0" marL="0">
              <a:spcAft>
                <a:spcPts val="300"/>
              </a:spcAft>
              <a:buNone/>
            </a:pPr>
            <a:r>
              <a:rPr lang="en-US" sz="1400" dirty="0">
                <a:solidFill>
                  <a:schemeClr val="tx1"/>
                </a:solidFill>
              </a:rPr>
              <a:t>Pride goeth before destruction, and an haughty spirit before a fall, the boasting of vv. 11-12.</a:t>
            </a:r>
            <a:endParaRPr lang="en-US" sz="1500" dirty="0"/>
          </a:p>
          <a:p>
            <a:pPr marL="177800" indent="-177800">
              <a:spcAft>
                <a:spcPts val="300"/>
              </a:spcAft>
              <a:buSzPct val="100000"/>
              <a:buChar char="•"/>
            </a:pPr>
            <a:r>
              <a:rPr lang="en-US" sz="1400" b="1" dirty="0">
                <a:solidFill>
                  <a:schemeClr val="accent1"/>
                </a:solidFill>
              </a:rPr>
              <a:t>Dan 4:30. </a:t>
            </a:r>
            <a:pPr indent="0" marL="0">
              <a:spcAft>
                <a:spcPts val="300"/>
              </a:spcAft>
              <a:buNone/>
            </a:pPr>
            <a:r>
              <a:rPr lang="en-US" sz="1400" dirty="0">
                <a:solidFill>
                  <a:schemeClr val="tx1"/>
                </a:solidFill>
              </a:rPr>
              <a:t>Is not this great Babylon, that I have built, a boast like v. 11.</a:t>
            </a:r>
            <a:endParaRPr lang="en-US" sz="1500" dirty="0"/>
          </a:p>
          <a:p>
            <a:pPr marL="177800" indent="-177800">
              <a:spcAft>
                <a:spcPts val="300"/>
              </a:spcAft>
              <a:buSzPct val="100000"/>
              <a:buChar char="•"/>
            </a:pPr>
            <a:r>
              <a:rPr lang="en-US" sz="1400" b="1" dirty="0">
                <a:solidFill>
                  <a:schemeClr val="accent1"/>
                </a:solidFill>
              </a:rPr>
              <a:t>Luke 12:20. </a:t>
            </a:r>
            <a:pPr indent="0" marL="0">
              <a:spcAft>
                <a:spcPts val="300"/>
              </a:spcAft>
              <a:buNone/>
            </a:pPr>
            <a:r>
              <a:rPr lang="en-US" sz="1400" dirty="0">
                <a:solidFill>
                  <a:schemeClr val="tx1"/>
                </a:solidFill>
              </a:rPr>
              <a:t>Thou fool, this night thy soul shall be required of thee, the riches of v. 11.</a:t>
            </a:r>
            <a:endParaRPr lang="en-US" sz="1500" dirty="0"/>
          </a:p>
          <a:p>
            <a:pPr marL="177800" indent="-177800">
              <a:spcAft>
                <a:spcPts val="300"/>
              </a:spcAft>
              <a:buSzPct val="100000"/>
              <a:buChar char="•"/>
            </a:pPr>
            <a:r>
              <a:rPr lang="en-US" sz="1400" b="1" dirty="0">
                <a:solidFill>
                  <a:schemeClr val="accent1"/>
                </a:solidFill>
              </a:rPr>
              <a:t>Prov 27:1. </a:t>
            </a:r>
            <a:pPr indent="0" marL="0">
              <a:spcAft>
                <a:spcPts val="300"/>
              </a:spcAft>
              <a:buNone/>
            </a:pPr>
            <a:r>
              <a:rPr lang="en-US" sz="1400" dirty="0">
                <a:solidFill>
                  <a:schemeClr val="tx1"/>
                </a:solidFill>
              </a:rPr>
              <a:t>Boast not thyself of to morrow, the boast of v. 12.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Yet all this availeth me nothing</a:t>
            </a:r>
            <a:endParaRPr lang="en-US" sz="1500" dirty="0"/>
          </a:p>
          <a:p>
            <a:pPr marL="177800" indent="-177800">
              <a:spcAft>
                <a:spcPts val="300"/>
              </a:spcAft>
              <a:buSzPct val="100000"/>
              <a:buChar char="•"/>
            </a:pPr>
            <a:r>
              <a:rPr lang="en-US" sz="1400" b="1" dirty="0">
                <a:solidFill>
                  <a:schemeClr val="accent1"/>
                </a:solidFill>
              </a:rPr>
              <a:t>Eccl 4:4. </a:t>
            </a:r>
            <a:pPr indent="0" marL="0">
              <a:spcAft>
                <a:spcPts val="300"/>
              </a:spcAft>
              <a:buNone/>
            </a:pPr>
            <a:r>
              <a:rPr lang="en-US" sz="1400" dirty="0">
                <a:solidFill>
                  <a:schemeClr val="tx1"/>
                </a:solidFill>
              </a:rPr>
              <a:t>that for this a man is envied of his neighbour, the envy of v. 13.</a:t>
            </a:r>
            <a:endParaRPr lang="en-US" sz="1500" dirty="0"/>
          </a:p>
          <a:p>
            <a:pPr marL="177800" indent="-177800">
              <a:spcAft>
                <a:spcPts val="300"/>
              </a:spcAft>
              <a:buSzPct val="100000"/>
              <a:buChar char="•"/>
            </a:pPr>
            <a:r>
              <a:rPr lang="en-US" sz="1400" b="1" dirty="0">
                <a:solidFill>
                  <a:schemeClr val="accent1"/>
                </a:solidFill>
              </a:rPr>
              <a:t>Prov 14:30. </a:t>
            </a:r>
            <a:pPr indent="0" marL="0">
              <a:spcAft>
                <a:spcPts val="300"/>
              </a:spcAft>
              <a:buNone/>
            </a:pPr>
            <a:r>
              <a:rPr lang="en-US" sz="1400" dirty="0">
                <a:solidFill>
                  <a:schemeClr val="tx1"/>
                </a:solidFill>
              </a:rPr>
              <a:t>but envy the rottenness of the bones, v. 13.</a:t>
            </a:r>
            <a:endParaRPr lang="en-US" sz="1500" dirty="0"/>
          </a:p>
          <a:p>
            <a:pPr marL="177800" indent="-177800">
              <a:spcAft>
                <a:spcPts val="300"/>
              </a:spcAft>
              <a:buSzPct val="100000"/>
              <a:buChar char="•"/>
            </a:pPr>
            <a:r>
              <a:rPr lang="en-US" sz="1400" b="1" dirty="0">
                <a:solidFill>
                  <a:schemeClr val="accent1"/>
                </a:solidFill>
              </a:rPr>
              <a:t>Jas 3:16. </a:t>
            </a:r>
            <a:pPr indent="0" marL="0">
              <a:spcAft>
                <a:spcPts val="300"/>
              </a:spcAft>
              <a:buNone/>
            </a:pPr>
            <a:r>
              <a:rPr lang="en-US" sz="1400" dirty="0">
                <a:solidFill>
                  <a:schemeClr val="tx1"/>
                </a:solidFill>
              </a:rPr>
              <a:t>For where envying and strife is, there is confusion and every evil work, the plan born of envy in vv. 13-14.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gallows and the pit</a:t>
            </a:r>
            <a:endParaRPr lang="en-US" sz="1500" dirty="0"/>
          </a:p>
          <a:p>
            <a:pPr marL="177800" indent="-177800">
              <a:spcAft>
                <a:spcPts val="300"/>
              </a:spcAft>
              <a:buSzPct val="100000"/>
              <a:buChar char="•"/>
            </a:pPr>
            <a:r>
              <a:rPr lang="en-US" sz="1400" b="1" dirty="0">
                <a:solidFill>
                  <a:schemeClr val="accent1"/>
                </a:solidFill>
              </a:rPr>
              <a:t>Psa 7:15. </a:t>
            </a:r>
            <a:pPr indent="0" marL="0">
              <a:spcAft>
                <a:spcPts val="300"/>
              </a:spcAft>
              <a:buNone/>
            </a:pPr>
            <a:r>
              <a:rPr lang="en-US" sz="1400" dirty="0">
                <a:solidFill>
                  <a:schemeClr val="tx1"/>
                </a:solidFill>
              </a:rPr>
              <a:t>He made a pit, and digged it, and is fallen into the ditch which he made, the gallows of v. 14 and its reversal.</a:t>
            </a:r>
            <a:endParaRPr lang="en-US" sz="1500" dirty="0"/>
          </a:p>
          <a:p>
            <a:pPr marL="177800" indent="-177800">
              <a:spcAft>
                <a:spcPts val="300"/>
              </a:spcAft>
              <a:buSzPct val="100000"/>
              <a:buChar char="•"/>
            </a:pPr>
            <a:r>
              <a:rPr lang="en-US" sz="1400" b="1" dirty="0">
                <a:solidFill>
                  <a:schemeClr val="accent1"/>
                </a:solidFill>
              </a:rPr>
              <a:t>Prov 26:27. </a:t>
            </a:r>
            <a:pPr indent="0" marL="0">
              <a:spcAft>
                <a:spcPts val="300"/>
              </a:spcAft>
              <a:buNone/>
            </a:pPr>
            <a:r>
              <a:rPr lang="en-US" sz="1400" dirty="0">
                <a:solidFill>
                  <a:schemeClr val="tx1"/>
                </a:solidFill>
              </a:rPr>
              <a:t>Whoso diggeth a pit shall fall therein, v. 14.</a:t>
            </a:r>
            <a:endParaRPr lang="en-US" sz="1500" dirty="0"/>
          </a:p>
          <a:p>
            <a:pPr marL="177800" indent="-177800">
              <a:spcAft>
                <a:spcPts val="300"/>
              </a:spcAft>
              <a:buSzPct val="100000"/>
              <a:buChar char="•"/>
            </a:pPr>
            <a:r>
              <a:rPr lang="en-US" sz="1400" b="1" dirty="0">
                <a:solidFill>
                  <a:schemeClr val="accent1"/>
                </a:solidFill>
              </a:rPr>
              <a:t>Esth 7:10. </a:t>
            </a:r>
            <a:pPr indent="0" marL="0">
              <a:spcAft>
                <a:spcPts val="300"/>
              </a:spcAft>
              <a:buNone/>
            </a:pPr>
            <a:r>
              <a:rPr lang="en-US" sz="1400" dirty="0">
                <a:solidFill>
                  <a:schemeClr val="tx1"/>
                </a:solidFill>
              </a:rPr>
              <a:t>So they hanged Haman on the gallows that he had prepared for Mordecai, the end of v. 14.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Esth 3:5. </a:t>
            </a:r>
            <a:pPr indent="0" marL="0">
              <a:spcAft>
                <a:spcPts val="300"/>
              </a:spcAft>
              <a:buNone/>
            </a:pPr>
            <a:r>
              <a:rPr lang="en-US" sz="1400" dirty="0">
                <a:solidFill>
                  <a:schemeClr val="tx1"/>
                </a:solidFill>
              </a:rPr>
              <a:t>And when Haman saw that Mordecai bowed not, nor did him reverence, the anger of v. 9.</a:t>
            </a:r>
            <a:endParaRPr lang="en-US" sz="1500" dirty="0"/>
          </a:p>
          <a:p>
            <a:pPr marL="177800" indent="-177800">
              <a:spcAft>
                <a:spcPts val="300"/>
              </a:spcAft>
              <a:buSzPct val="100000"/>
              <a:buChar char="•"/>
            </a:pPr>
            <a:r>
              <a:rPr lang="en-US" sz="1400" b="1" dirty="0">
                <a:solidFill>
                  <a:schemeClr val="accent1"/>
                </a:solidFill>
              </a:rPr>
              <a:t>1 Sam 15:8. </a:t>
            </a:r>
            <a:pPr indent="0" marL="0">
              <a:spcAft>
                <a:spcPts val="300"/>
              </a:spcAft>
              <a:buNone/>
            </a:pPr>
            <a:r>
              <a:rPr lang="en-US" sz="1400" dirty="0">
                <a:solidFill>
                  <a:schemeClr val="tx1"/>
                </a:solidFill>
              </a:rPr>
              <a:t>And he took Agag the king of the Amalekites alive, Haman the Agagite (Esth 3:1), possibly of this line, behind v. 9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third day counts from the fast Esther asked for, three days, night or day (Esth 4:16).</a:t>
            </a:r>
            <a:endParaRPr lang="en-US" sz="1600" dirty="0"/>
          </a:p>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Over against the gate means facing the entrance. The king sat where he could see who stood in the court.</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To the half of the kingdom is a courtly figure of generosity, not a literal offer (also v. 6).</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banquet of wine is "mishteh hayyayin," the wine course at the end of the meal.</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A gallows is literally a tree or a stake, "ets." It may have been a pole for impaling. 50 cubits is about 75 feet. The NIV reads a pole.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Esther the queen, who stood in the court and made the banquets (vv. 1-8).</a:t>
            </a:r>
            <a:endParaRPr lang="en-US" sz="1400" dirty="0"/>
          </a:p>
          <a:p>
            <a:pPr marL="203200" indent="-203200">
              <a:spcAft>
                <a:spcPts val="600"/>
              </a:spcAft>
              <a:buSzPct val="100000"/>
              <a:buChar char="•"/>
            </a:pPr>
            <a:r>
              <a:rPr lang="en-US" sz="1400" dirty="0">
                <a:solidFill>
                  <a:schemeClr val="tx1"/>
                </a:solidFill>
              </a:rPr>
              <a:t>The king, who held out the sceptre and promised her request (vv. 1-8).</a:t>
            </a:r>
            <a:endParaRPr lang="en-US" sz="1400" dirty="0"/>
          </a:p>
          <a:p>
            <a:pPr marL="203200" indent="-203200">
              <a:spcAft>
                <a:spcPts val="600"/>
              </a:spcAft>
              <a:buSzPct val="100000"/>
              <a:buChar char="•"/>
            </a:pPr>
            <a:r>
              <a:rPr lang="en-US" sz="1400" dirty="0">
                <a:solidFill>
                  <a:schemeClr val="tx1"/>
                </a:solidFill>
              </a:rPr>
              <a:t>Haman, invited to both banquets, joyful and then full of indignation (vv. 4-14).</a:t>
            </a:r>
            <a:endParaRPr lang="en-US" sz="1400" dirty="0"/>
          </a:p>
          <a:p>
            <a:pPr marL="203200" indent="-203200">
              <a:spcAft>
                <a:spcPts val="600"/>
              </a:spcAft>
              <a:buSzPct val="100000"/>
              <a:buChar char="•"/>
            </a:pPr>
            <a:r>
              <a:rPr lang="en-US" sz="1400" dirty="0">
                <a:solidFill>
                  <a:schemeClr val="tx1"/>
                </a:solidFill>
              </a:rPr>
              <a:t>Mordecai the Jew, who stood not up for Haman (vv. 9, 13-14).</a:t>
            </a:r>
            <a:endParaRPr lang="en-US" sz="1400" dirty="0"/>
          </a:p>
          <a:p>
            <a:pPr marL="203200" indent="-203200">
              <a:spcAft>
                <a:spcPts val="600"/>
              </a:spcAft>
              <a:buSzPct val="100000"/>
              <a:buChar char="•"/>
            </a:pPr>
            <a:r>
              <a:rPr lang="en-US" sz="1400" dirty="0">
                <a:solidFill>
                  <a:schemeClr val="tx1"/>
                </a:solidFill>
              </a:rPr>
              <a:t>Haman's friends, who heard his boasting (vv. 10, 14).</a:t>
            </a:r>
            <a:endParaRPr lang="en-US" sz="1400" dirty="0"/>
          </a:p>
          <a:p>
            <a:pPr marL="203200" indent="-203200">
              <a:spcAft>
                <a:spcPts val="600"/>
              </a:spcAft>
              <a:buSzPct val="100000"/>
              <a:buChar char="•"/>
            </a:pPr>
            <a:r>
              <a:rPr lang="en-US" sz="1400" dirty="0">
                <a:solidFill>
                  <a:schemeClr val="tx1"/>
                </a:solidFill>
              </a:rPr>
              <a:t>Zeresh his wife, who proposed the gallows (vv. 10, 14).</a:t>
            </a:r>
            <a:endParaRPr lang="en-US" sz="1400" dirty="0"/>
          </a:p>
          <a:p>
            <a:pPr marL="203200" indent="-203200">
              <a:spcAft>
                <a:spcPts val="600"/>
              </a:spcAft>
              <a:buSzPct val="100000"/>
              <a:buChar char="•"/>
            </a:pPr>
            <a:r>
              <a:rPr lang="en-US" sz="1400" dirty="0">
                <a:solidFill>
                  <a:schemeClr val="tx1"/>
                </a:solidFill>
              </a:rPr>
              <a:t>The princes and servants of the king, above whom Haman was advanced (v. 11).</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inner court of the king's house, where Esther stood (v. 1).</a:t>
            </a:r>
            <a:endParaRPr lang="en-US" sz="1400" dirty="0"/>
          </a:p>
          <a:p>
            <a:pPr marL="203200" indent="-203200">
              <a:spcAft>
                <a:spcPts val="600"/>
              </a:spcAft>
              <a:buSzPct val="100000"/>
              <a:buChar char="•"/>
            </a:pPr>
            <a:r>
              <a:rPr lang="en-US" sz="1400" dirty="0">
                <a:solidFill>
                  <a:schemeClr val="tx1"/>
                </a:solidFill>
              </a:rPr>
              <a:t>The royal house, where the king sat upon his throne (v. 1).</a:t>
            </a:r>
            <a:endParaRPr lang="en-US" sz="1400" dirty="0"/>
          </a:p>
          <a:p>
            <a:pPr marL="203200" indent="-203200">
              <a:spcAft>
                <a:spcPts val="600"/>
              </a:spcAft>
              <a:buSzPct val="100000"/>
              <a:buChar char="•"/>
            </a:pPr>
            <a:r>
              <a:rPr lang="en-US" sz="1400" dirty="0">
                <a:solidFill>
                  <a:schemeClr val="tx1"/>
                </a:solidFill>
              </a:rPr>
              <a:t>Shushan the palace, the setting of the book (Esth 1:2).</a:t>
            </a:r>
            <a:endParaRPr lang="en-US" sz="1400" dirty="0"/>
          </a:p>
          <a:p>
            <a:pPr marL="203200" indent="-203200">
              <a:spcAft>
                <a:spcPts val="600"/>
              </a:spcAft>
              <a:buSzPct val="100000"/>
              <a:buChar char="•"/>
            </a:pPr>
            <a:r>
              <a:rPr lang="en-US" sz="1400" dirty="0">
                <a:solidFill>
                  <a:schemeClr val="tx1"/>
                </a:solidFill>
              </a:rPr>
              <a:t>The place of Esther's banquet (vv. 4-5, 8).</a:t>
            </a:r>
            <a:endParaRPr lang="en-US" sz="1400" dirty="0"/>
          </a:p>
          <a:p>
            <a:pPr marL="203200" indent="-203200">
              <a:spcAft>
                <a:spcPts val="600"/>
              </a:spcAft>
              <a:buSzPct val="100000"/>
              <a:buChar char="•"/>
            </a:pPr>
            <a:r>
              <a:rPr lang="en-US" sz="1400" dirty="0">
                <a:solidFill>
                  <a:schemeClr val="tx1"/>
                </a:solidFill>
              </a:rPr>
              <a:t>The king's gate, where Mordecai sat (vv. 9, 13).</a:t>
            </a:r>
            <a:endParaRPr lang="en-US" sz="1400" dirty="0"/>
          </a:p>
          <a:p>
            <a:pPr marL="203200" indent="-203200">
              <a:spcAft>
                <a:spcPts val="600"/>
              </a:spcAft>
              <a:buSzPct val="100000"/>
              <a:buChar char="•"/>
            </a:pPr>
            <a:r>
              <a:rPr lang="en-US" sz="1400" dirty="0">
                <a:solidFill>
                  <a:schemeClr val="tx1"/>
                </a:solidFill>
              </a:rPr>
              <a:t>Haman's home, where he called his friends (v. 10).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474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On the third day of the fast Esther asked for (v. 1; Esth 4:16).</a:t>
            </a:r>
            <a:endParaRPr lang="en-US" sz="1600" dirty="0"/>
          </a:p>
          <a:p>
            <a:pPr marL="203200" indent="-203200">
              <a:spcAft>
                <a:spcPts val="1000"/>
              </a:spcAft>
              <a:buSzPct val="100000"/>
              <a:buChar char="•"/>
            </a:pPr>
            <a:r>
              <a:rPr lang="en-US" sz="1600" dirty="0">
                <a:solidFill>
                  <a:schemeClr val="tx1"/>
                </a:solidFill>
              </a:rPr>
              <a:t>After Haman's lot was cast in the first month of the twelfth year (Esth 3:7).</a:t>
            </a:r>
            <a:endParaRPr lang="en-US" sz="1600" dirty="0"/>
          </a:p>
          <a:p>
            <a:pPr marL="203200" indent="-203200">
              <a:spcAft>
                <a:spcPts val="1000"/>
              </a:spcAft>
              <a:buSzPct val="100000"/>
              <a:buChar char="•"/>
            </a:pPr>
            <a:r>
              <a:rPr lang="en-US" sz="1600" dirty="0">
                <a:solidFill>
                  <a:schemeClr val="tx1"/>
                </a:solidFill>
              </a:rPr>
              <a:t>The first banquet is this day, and the second is tomorrow (vv. 4, 8, 12).</a:t>
            </a:r>
            <a:endParaRPr lang="en-US" sz="1600" dirty="0"/>
          </a:p>
          <a:p>
            <a:pPr marL="203200" indent="-203200">
              <a:spcAft>
                <a:spcPts val="1000"/>
              </a:spcAft>
              <a:buSzPct val="100000"/>
              <a:buChar char="•"/>
            </a:pPr>
            <a:r>
              <a:rPr lang="en-US" sz="1600" dirty="0">
                <a:solidFill>
                  <a:schemeClr val="tx1"/>
                </a:solidFill>
              </a:rPr>
              <a:t>The gallows is made that night, before the king's sleepless night (v. 14; Esth 6:1).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474 BC (derived), in the twelfth year of Ahasuerus, taken as Xerxes I, who reigned about 486-465 BC (Esth 3:7).</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Loud voice "Pour out bowls." 1: sore on those with mark of beast &amp; worshiped his image. 2: sea blood. 3: rivers and springs became blood. 4: sun scorches men, they blaspheme not repent. 5: beast kingdom darkened they blaspheme not repent. 6: Euphrates dried to open way for kings from east. Unclean spirits like frogs from mouths of dragon, beast, and false prophet. (I come like thief.) Har-Magedon. 7: Loud voice "It is done." Great earthquake, hailstones. Men blaspheme.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voice out of the temple tells the seven angels to pour out the vials of the wrath of God upon the earth. The first brings a grievous sore on those with the mark of the beast. The second turns the sea to blood, and the third the rivers and fountains, and the angel of the waters says the Lord is righteous. The fourth lets the sun scorch men, and the fifth darkens the beast's kingdom, yet men blaspheme and repent not. The sixth dries up Euphrates, and three unclean spirits like frogs gather the kings to Armageddon. The seventh brings a voice saying, It is done, a great earthquake, the fall of the cities, and great hail.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Seven angels pour out the vials of God's wrath: sores, blood, scorching, darkness, Euphrates dried; spirits gather the kings to Armageddon; It is done, and Babylon falls.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 great voice out of the temple said to the seven angels, Go your ways, and pour out the vials of the wrath of God upon the earth. The first brought a grievous sore upon them which had the mark of the beast (vv. 1-2).</a:t>
            </a:r>
            <a:endParaRPr lang="en-US" sz="1400" dirty="0"/>
          </a:p>
          <a:p>
            <a:pPr marL="203200" indent="-203200">
              <a:spcAft>
                <a:spcPts val="500"/>
              </a:spcAft>
              <a:buSzPct val="100000"/>
              <a:buChar char="•"/>
            </a:pPr>
            <a:r>
              <a:rPr lang="en-US" sz="1400" dirty="0">
                <a:solidFill>
                  <a:schemeClr val="tx1"/>
                </a:solidFill>
              </a:rPr>
              <a:t>The second and third poured upon the sea and the rivers, and they became blood (vv. 3-4).</a:t>
            </a:r>
            <a:endParaRPr lang="en-US" sz="1400" dirty="0"/>
          </a:p>
          <a:p>
            <a:pPr marL="203200" indent="-203200">
              <a:spcAft>
                <a:spcPts val="500"/>
              </a:spcAft>
              <a:buSzPct val="100000"/>
              <a:buChar char="•"/>
            </a:pPr>
            <a:r>
              <a:rPr lang="en-US" sz="1400" dirty="0">
                <a:solidFill>
                  <a:schemeClr val="tx1"/>
                </a:solidFill>
              </a:rPr>
              <a:t>The angel of the waters said, Thou art righteous, O Lord, for they have shed the blood of saints and prophets (vv. 5-7).</a:t>
            </a:r>
            <a:endParaRPr lang="en-US" sz="1400" dirty="0"/>
          </a:p>
          <a:p>
            <a:pPr marL="203200" indent="-203200">
              <a:spcAft>
                <a:spcPts val="500"/>
              </a:spcAft>
              <a:buSzPct val="100000"/>
              <a:buChar char="•"/>
            </a:pPr>
            <a:r>
              <a:rPr lang="en-US" sz="1400" dirty="0">
                <a:solidFill>
                  <a:schemeClr val="tx1"/>
                </a:solidFill>
              </a:rPr>
              <a:t>The fourth poured upon the sun, and men were scorched, and repented not. The fifth poured upon the seat of the beast, and his kingdom was full of darkness (vv. 8-11).</a:t>
            </a:r>
            <a:endParaRPr lang="en-US" sz="1400" dirty="0"/>
          </a:p>
          <a:p>
            <a:pPr marL="203200" indent="-203200">
              <a:spcAft>
                <a:spcPts val="500"/>
              </a:spcAft>
              <a:buSzPct val="100000"/>
              <a:buChar char="•"/>
            </a:pPr>
            <a:r>
              <a:rPr lang="en-US" sz="1400" dirty="0">
                <a:solidFill>
                  <a:schemeClr val="tx1"/>
                </a:solidFill>
              </a:rPr>
              <a:t>The sixth poured upon the great river Euphrates, and it was dried up. Three unclean spirits like frogs came out of the dragon, the beast, and the false prophet, to gather the kings to the battle (vv. 12-14).</a:t>
            </a:r>
            <a:endParaRPr lang="en-US" sz="1400" dirty="0"/>
          </a:p>
          <a:p>
            <a:pPr marL="203200" indent="-203200">
              <a:spcAft>
                <a:spcPts val="500"/>
              </a:spcAft>
              <a:buSzPct val="100000"/>
              <a:buChar char="•"/>
            </a:pPr>
            <a:r>
              <a:rPr lang="en-US" sz="1400" dirty="0">
                <a:solidFill>
                  <a:schemeClr val="tx1"/>
                </a:solidFill>
              </a:rPr>
              <a:t>Behold, I come as a thief. Blessed is he that watcheth. He gathered them into a place called Armageddon (vv. 15-16).</a:t>
            </a:r>
            <a:endParaRPr lang="en-US" sz="1400" dirty="0"/>
          </a:p>
          <a:p>
            <a:pPr marL="203200" indent="-203200">
              <a:spcAft>
                <a:spcPts val="500"/>
              </a:spcAft>
              <a:buSzPct val="100000"/>
              <a:buChar char="•"/>
            </a:pPr>
            <a:r>
              <a:rPr lang="en-US" sz="1400" dirty="0">
                <a:solidFill>
                  <a:schemeClr val="tx1"/>
                </a:solidFill>
              </a:rPr>
              <a:t>The seventh poured into the air, and a great voice said, It is done. There was a great earthquake, and great Babylon came in remembrance before God. A great hail fell (vv. 17-21).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 seven vials. The plagues on Egypt (Exod 7-10) and the trumpets of Rev 8-9 follow a like order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has no direct quotation. Verse 7 echoes Psa 19:9 and v. 15 echoes the thief sayings of the Gospels,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1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fall of Babylon and the beast</a:t>
            </a:r>
            <a:endParaRPr lang="en-US" sz="1500" dirty="0"/>
          </a:p>
          <a:p>
            <a:pPr marL="177800" indent="-177800">
              <a:spcAft>
                <a:spcPts val="300"/>
              </a:spcAft>
              <a:buSzPct val="100000"/>
              <a:buChar char="•"/>
            </a:pPr>
            <a:r>
              <a:rPr lang="en-US" sz="1400" b="1" dirty="0">
                <a:solidFill>
                  <a:schemeClr val="accent1"/>
                </a:solidFill>
              </a:rPr>
              <a:t>Rev 17:1. </a:t>
            </a:r>
            <a:pPr indent="0" marL="0">
              <a:spcAft>
                <a:spcPts val="300"/>
              </a:spcAft>
              <a:buNone/>
            </a:pPr>
            <a:r>
              <a:rPr lang="en-US" sz="1400" dirty="0">
                <a:solidFill>
                  <a:schemeClr val="tx1"/>
                </a:solidFill>
              </a:rPr>
              <a:t>I will shew unto thee the judgment of the great whore, told by one of the seven angels of v. 1.</a:t>
            </a:r>
            <a:endParaRPr lang="en-US" sz="1500" dirty="0"/>
          </a:p>
          <a:p>
            <a:pPr marL="177800" indent="-177800">
              <a:spcAft>
                <a:spcPts val="300"/>
              </a:spcAft>
              <a:buSzPct val="100000"/>
              <a:buChar char="•"/>
            </a:pPr>
            <a:r>
              <a:rPr lang="en-US" sz="1400" b="1" dirty="0">
                <a:solidFill>
                  <a:schemeClr val="accent1"/>
                </a:solidFill>
              </a:rPr>
              <a:t>Rev 18:2. </a:t>
            </a:r>
            <a:pPr indent="0" marL="0">
              <a:spcAft>
                <a:spcPts val="300"/>
              </a:spcAft>
              <a:buNone/>
            </a:pPr>
            <a:r>
              <a:rPr lang="en-US" sz="1400" dirty="0">
                <a:solidFill>
                  <a:schemeClr val="tx1"/>
                </a:solidFill>
              </a:rPr>
              <a:t>Babylon the great is fallen, is fallen, the fall of v. 19.</a:t>
            </a:r>
            <a:endParaRPr lang="en-US" sz="1500" dirty="0"/>
          </a:p>
          <a:p>
            <a:pPr marL="177800" indent="-177800">
              <a:spcAft>
                <a:spcPts val="300"/>
              </a:spcAft>
              <a:buSzPct val="100000"/>
              <a:buChar char="•"/>
            </a:pPr>
            <a:r>
              <a:rPr lang="en-US" sz="1400" b="1" dirty="0">
                <a:solidFill>
                  <a:schemeClr val="accent1"/>
                </a:solidFill>
              </a:rPr>
              <a:t>Rev 19:20. </a:t>
            </a:r>
            <a:pPr indent="0" marL="0">
              <a:spcAft>
                <a:spcPts val="300"/>
              </a:spcAft>
              <a:buNone/>
            </a:pPr>
            <a:r>
              <a:rPr lang="en-US" sz="1400" dirty="0">
                <a:solidFill>
                  <a:schemeClr val="tx1"/>
                </a:solidFill>
              </a:rPr>
              <a:t>And the beast was taken, and with him the false prophet, the end of the beast and false prophet of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plagues of Egypt</a:t>
            </a:r>
            <a:endParaRPr lang="en-US" sz="1500" dirty="0"/>
          </a:p>
          <a:p>
            <a:pPr marL="177800" indent="-177800">
              <a:spcAft>
                <a:spcPts val="300"/>
              </a:spcAft>
              <a:buSzPct val="100000"/>
              <a:buChar char="•"/>
            </a:pPr>
            <a:r>
              <a:rPr lang="en-US" sz="1400" b="1" dirty="0">
                <a:solidFill>
                  <a:schemeClr val="accent1"/>
                </a:solidFill>
              </a:rPr>
              <a:t>Exod 9:10. </a:t>
            </a:r>
            <a:pPr indent="0" marL="0">
              <a:spcAft>
                <a:spcPts val="300"/>
              </a:spcAft>
              <a:buNone/>
            </a:pPr>
            <a:r>
              <a:rPr lang="en-US" sz="1400" dirty="0">
                <a:solidFill>
                  <a:schemeClr val="tx1"/>
                </a:solidFill>
              </a:rPr>
              <a:t>and it became a boil breaking forth with blains upon man, and upon beast, the sore of v. 2.</a:t>
            </a:r>
            <a:endParaRPr lang="en-US" sz="1500" dirty="0"/>
          </a:p>
          <a:p>
            <a:pPr marL="177800" indent="-177800">
              <a:spcAft>
                <a:spcPts val="300"/>
              </a:spcAft>
              <a:buSzPct val="100000"/>
              <a:buChar char="•"/>
            </a:pPr>
            <a:r>
              <a:rPr lang="en-US" sz="1400" b="1" dirty="0">
                <a:solidFill>
                  <a:schemeClr val="accent1"/>
                </a:solidFill>
              </a:rPr>
              <a:t>Exod 7:20. </a:t>
            </a:r>
            <a:pPr indent="0" marL="0">
              <a:spcAft>
                <a:spcPts val="300"/>
              </a:spcAft>
              <a:buNone/>
            </a:pPr>
            <a:r>
              <a:rPr lang="en-US" sz="1400" dirty="0">
                <a:solidFill>
                  <a:schemeClr val="tx1"/>
                </a:solidFill>
              </a:rPr>
              <a:t>and all the waters that were in the river were turned to blood, the second and third vials of vv. 3-4.</a:t>
            </a:r>
            <a:endParaRPr lang="en-US" sz="1500" dirty="0"/>
          </a:p>
          <a:p>
            <a:pPr marL="177800" indent="-177800">
              <a:spcAft>
                <a:spcPts val="300"/>
              </a:spcAft>
              <a:buSzPct val="100000"/>
              <a:buChar char="•"/>
            </a:pPr>
            <a:r>
              <a:rPr lang="en-US" sz="1400" b="1" dirty="0">
                <a:solidFill>
                  <a:schemeClr val="accent1"/>
                </a:solidFill>
              </a:rPr>
              <a:t>Exod 10:22. </a:t>
            </a:r>
            <a:pPr indent="0" marL="0">
              <a:spcAft>
                <a:spcPts val="300"/>
              </a:spcAft>
              <a:buNone/>
            </a:pPr>
            <a:r>
              <a:rPr lang="en-US" sz="1400" dirty="0">
                <a:solidFill>
                  <a:schemeClr val="tx1"/>
                </a:solidFill>
              </a:rPr>
              <a:t>and there was a thick darkness in all the land of Egypt three days, the darkness of v. 10.</a:t>
            </a:r>
            <a:endParaRPr lang="en-US" sz="1500" dirty="0"/>
          </a:p>
          <a:p>
            <a:pPr marL="177800" indent="-177800">
              <a:spcAft>
                <a:spcPts val="300"/>
              </a:spcAft>
              <a:buSzPct val="100000"/>
              <a:buChar char="•"/>
            </a:pPr>
            <a:r>
              <a:rPr lang="en-US" sz="1400" b="1" dirty="0">
                <a:solidFill>
                  <a:schemeClr val="accent1"/>
                </a:solidFill>
              </a:rPr>
              <a:t>Exod 8:6. </a:t>
            </a:r>
            <a:pPr indent="0" marL="0">
              <a:spcAft>
                <a:spcPts val="300"/>
              </a:spcAft>
              <a:buNone/>
            </a:pPr>
            <a:r>
              <a:rPr lang="en-US" sz="1400" dirty="0">
                <a:solidFill>
                  <a:schemeClr val="tx1"/>
                </a:solidFill>
              </a:rPr>
              <a:t>and the frogs came up, and covered the land of Egypt, the frogs of v. 13.</a:t>
            </a:r>
            <a:endParaRPr lang="en-US" sz="1500" dirty="0"/>
          </a:p>
          <a:p>
            <a:pPr marL="177800" indent="-177800">
              <a:spcAft>
                <a:spcPts val="300"/>
              </a:spcAft>
              <a:buSzPct val="100000"/>
              <a:buChar char="•"/>
            </a:pPr>
            <a:r>
              <a:rPr lang="en-US" sz="1400" b="1" dirty="0">
                <a:solidFill>
                  <a:schemeClr val="accent1"/>
                </a:solidFill>
              </a:rPr>
              <a:t>Exod 9:24. </a:t>
            </a:r>
            <a:pPr indent="0" marL="0">
              <a:spcAft>
                <a:spcPts val="300"/>
              </a:spcAft>
              <a:buNone/>
            </a:pPr>
            <a:r>
              <a:rPr lang="en-US" sz="1400" dirty="0">
                <a:solidFill>
                  <a:schemeClr val="tx1"/>
                </a:solidFill>
              </a:rPr>
              <a:t>So there was hail, and fire mingled with the hail, very grievous, the hail of v. 21.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2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True and righteous are thy judgments</a:t>
            </a:r>
            <a:endParaRPr lang="en-US" sz="1500" dirty="0"/>
          </a:p>
          <a:p>
            <a:pPr marL="177800" indent="-177800">
              <a:spcAft>
                <a:spcPts val="300"/>
              </a:spcAft>
              <a:buSzPct val="100000"/>
              <a:buChar char="•"/>
            </a:pPr>
            <a:r>
              <a:rPr lang="en-US" sz="1400" b="1" dirty="0">
                <a:solidFill>
                  <a:schemeClr val="accent1"/>
                </a:solidFill>
              </a:rPr>
              <a:t>Psa 19:9. </a:t>
            </a:r>
            <a:pPr indent="0" marL="0">
              <a:spcAft>
                <a:spcPts val="300"/>
              </a:spcAft>
              <a:buNone/>
            </a:pPr>
            <a:r>
              <a:rPr lang="en-US" sz="1400" dirty="0">
                <a:solidFill>
                  <a:schemeClr val="tx1"/>
                </a:solidFill>
              </a:rPr>
              <a:t>the judgments of the LORD are true and righteous altogether, v. 7.</a:t>
            </a:r>
            <a:endParaRPr lang="en-US" sz="1500" dirty="0"/>
          </a:p>
          <a:p>
            <a:pPr marL="177800" indent="-177800">
              <a:spcAft>
                <a:spcPts val="300"/>
              </a:spcAft>
              <a:buSzPct val="100000"/>
              <a:buChar char="•"/>
            </a:pPr>
            <a:r>
              <a:rPr lang="en-US" sz="1400" b="1" dirty="0">
                <a:solidFill>
                  <a:schemeClr val="accent1"/>
                </a:solidFill>
              </a:rPr>
              <a:t>Rev 15:3. </a:t>
            </a:r>
            <a:pPr indent="0" marL="0">
              <a:spcAft>
                <a:spcPts val="300"/>
              </a:spcAft>
              <a:buNone/>
            </a:pPr>
            <a:r>
              <a:rPr lang="en-US" sz="1400" dirty="0">
                <a:solidFill>
                  <a:schemeClr val="tx1"/>
                </a:solidFill>
              </a:rPr>
              <a:t>just and true are thy ways, thou King of saints, the same praise as vv. 5-7.</a:t>
            </a:r>
            <a:endParaRPr lang="en-US" sz="1500" dirty="0"/>
          </a:p>
          <a:p>
            <a:pPr marL="177800" indent="-177800">
              <a:spcAft>
                <a:spcPts val="300"/>
              </a:spcAft>
              <a:buSzPct val="100000"/>
              <a:buChar char="•"/>
            </a:pPr>
            <a:r>
              <a:rPr lang="en-US" sz="1400" b="1" dirty="0">
                <a:solidFill>
                  <a:schemeClr val="accent1"/>
                </a:solidFill>
              </a:rPr>
              <a:t>Psa 79:3. </a:t>
            </a:r>
            <a:pPr indent="0" marL="0">
              <a:spcAft>
                <a:spcPts val="300"/>
              </a:spcAft>
              <a:buNone/>
            </a:pPr>
            <a:r>
              <a:rPr lang="en-US" sz="1400" dirty="0">
                <a:solidFill>
                  <a:schemeClr val="tx1"/>
                </a:solidFill>
              </a:rPr>
              <a:t>Their blood have they shed like water round about Jerusalem, the blood of saints in v. 6.</a:t>
            </a:r>
            <a:endParaRPr lang="en-US" sz="1500" dirty="0"/>
          </a:p>
          <a:p>
            <a:pPr marL="177800" indent="-177800">
              <a:spcAft>
                <a:spcPts val="300"/>
              </a:spcAft>
              <a:buSzPct val="100000"/>
              <a:buChar char="•"/>
            </a:pPr>
            <a:r>
              <a:rPr lang="en-US" sz="1400" b="1" dirty="0">
                <a:solidFill>
                  <a:schemeClr val="accent1"/>
                </a:solidFill>
              </a:rPr>
              <a:t>Rev 6:10. </a:t>
            </a:r>
            <a:pPr indent="0" marL="0">
              <a:spcAft>
                <a:spcPts val="300"/>
              </a:spcAft>
              <a:buNone/>
            </a:pPr>
            <a:r>
              <a:rPr lang="en-US" sz="1400" dirty="0">
                <a:solidFill>
                  <a:schemeClr val="tx1"/>
                </a:solidFill>
              </a:rPr>
              <a:t>How long, O Lord, holy and true, dost thou not judge and avenge our blood on them that dwell on the earth?, the cry answered in v. 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They repented not</a:t>
            </a:r>
            <a:endParaRPr lang="en-US" sz="1500" dirty="0"/>
          </a:p>
          <a:p>
            <a:pPr marL="177800" indent="-177800">
              <a:spcAft>
                <a:spcPts val="300"/>
              </a:spcAft>
              <a:buSzPct val="100000"/>
              <a:buChar char="•"/>
            </a:pPr>
            <a:r>
              <a:rPr lang="en-US" sz="1400" b="1" dirty="0">
                <a:solidFill>
                  <a:schemeClr val="accent1"/>
                </a:solidFill>
              </a:rPr>
              <a:t>Rev 9:20. </a:t>
            </a:r>
            <a:pPr indent="0" marL="0">
              <a:spcAft>
                <a:spcPts val="300"/>
              </a:spcAft>
              <a:buNone/>
            </a:pPr>
            <a:r>
              <a:rPr lang="en-US" sz="1400" dirty="0">
                <a:solidFill>
                  <a:schemeClr val="tx1"/>
                </a:solidFill>
              </a:rPr>
              <a:t>yet repented not of the works of their hands, the same hardness as vv. 9, 11.</a:t>
            </a:r>
            <a:endParaRPr lang="en-US" sz="1500" dirty="0"/>
          </a:p>
          <a:p>
            <a:pPr marL="177800" indent="-177800">
              <a:spcAft>
                <a:spcPts val="300"/>
              </a:spcAft>
              <a:buSzPct val="100000"/>
              <a:buChar char="•"/>
            </a:pPr>
            <a:r>
              <a:rPr lang="en-US" sz="1400" b="1" dirty="0">
                <a:solidFill>
                  <a:schemeClr val="accent1"/>
                </a:solidFill>
              </a:rPr>
              <a:t>Exod 9:34. </a:t>
            </a:r>
            <a:pPr indent="0" marL="0">
              <a:spcAft>
                <a:spcPts val="300"/>
              </a:spcAft>
              <a:buNone/>
            </a:pPr>
            <a:r>
              <a:rPr lang="en-US" sz="1400" dirty="0">
                <a:solidFill>
                  <a:schemeClr val="tx1"/>
                </a:solidFill>
              </a:rPr>
              <a:t>he sinned yet more, and hardened his heart, Pharaoh's answer, like v. 21.</a:t>
            </a:r>
            <a:endParaRPr lang="en-US" sz="1500" dirty="0"/>
          </a:p>
          <a:p>
            <a:pPr marL="177800" indent="-177800">
              <a:spcAft>
                <a:spcPts val="300"/>
              </a:spcAft>
              <a:buSzPct val="100000"/>
              <a:buChar char="•"/>
            </a:pPr>
            <a:r>
              <a:rPr lang="en-US" sz="1400" b="1" dirty="0">
                <a:solidFill>
                  <a:schemeClr val="accent1"/>
                </a:solidFill>
              </a:rPr>
              <a:t>Amos 4:10. </a:t>
            </a:r>
            <a:pPr indent="0" marL="0">
              <a:spcAft>
                <a:spcPts val="300"/>
              </a:spcAft>
              <a:buNone/>
            </a:pPr>
            <a:r>
              <a:rPr lang="en-US" sz="1400" dirty="0">
                <a:solidFill>
                  <a:schemeClr val="tx1"/>
                </a:solidFill>
              </a:rPr>
              <a:t>yet have ye not returned unto me, saith the LORD, v. 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3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Euphrates dried up</a:t>
            </a:r>
            <a:endParaRPr lang="en-US" sz="1500" dirty="0"/>
          </a:p>
          <a:p>
            <a:pPr marL="177800" indent="-177800">
              <a:spcAft>
                <a:spcPts val="300"/>
              </a:spcAft>
              <a:buSzPct val="100000"/>
              <a:buChar char="•"/>
            </a:pPr>
            <a:r>
              <a:rPr lang="en-US" sz="1400" b="1" dirty="0">
                <a:solidFill>
                  <a:schemeClr val="accent1"/>
                </a:solidFill>
              </a:rPr>
              <a:t>Isa 11:15. </a:t>
            </a:r>
            <a:pPr indent="0" marL="0">
              <a:spcAft>
                <a:spcPts val="300"/>
              </a:spcAft>
              <a:buNone/>
            </a:pPr>
            <a:r>
              <a:rPr lang="en-US" sz="1400" dirty="0">
                <a:solidFill>
                  <a:schemeClr val="tx1"/>
                </a:solidFill>
              </a:rPr>
              <a:t>and with his mighty wind shall he shake his hand over the river, the drying of v. 12.</a:t>
            </a:r>
            <a:endParaRPr lang="en-US" sz="1500" dirty="0"/>
          </a:p>
          <a:p>
            <a:pPr marL="177800" indent="-177800">
              <a:spcAft>
                <a:spcPts val="300"/>
              </a:spcAft>
              <a:buSzPct val="100000"/>
              <a:buChar char="•"/>
            </a:pPr>
            <a:r>
              <a:rPr lang="en-US" sz="1400" b="1" dirty="0">
                <a:solidFill>
                  <a:schemeClr val="accent1"/>
                </a:solidFill>
              </a:rPr>
              <a:t>Jer 50:38. </a:t>
            </a:r>
            <a:pPr indent="0" marL="0">
              <a:spcAft>
                <a:spcPts val="300"/>
              </a:spcAft>
              <a:buNone/>
            </a:pPr>
            <a:r>
              <a:rPr lang="en-US" sz="1400" dirty="0">
                <a:solidFill>
                  <a:schemeClr val="tx1"/>
                </a:solidFill>
              </a:rPr>
              <a:t>A drought is upon her waters; and they shall be dried up, the drying of Babylon's river in v. 12.</a:t>
            </a:r>
            <a:endParaRPr lang="en-US" sz="1500" dirty="0"/>
          </a:p>
          <a:p>
            <a:pPr marL="177800" indent="-177800">
              <a:spcAft>
                <a:spcPts val="300"/>
              </a:spcAft>
              <a:buSzPct val="100000"/>
              <a:buChar char="•"/>
            </a:pPr>
            <a:r>
              <a:rPr lang="en-US" sz="1400" b="1" dirty="0">
                <a:solidFill>
                  <a:schemeClr val="accent1"/>
                </a:solidFill>
              </a:rPr>
              <a:t>Isa 41:2. </a:t>
            </a:r>
            <a:pPr indent="0" marL="0">
              <a:spcAft>
                <a:spcPts val="300"/>
              </a:spcAft>
              <a:buNone/>
            </a:pPr>
            <a:r>
              <a:rPr lang="en-US" sz="1400" dirty="0">
                <a:solidFill>
                  <a:schemeClr val="tx1"/>
                </a:solidFill>
              </a:rPr>
              <a:t>Who raised up the righteous man from the east, the kings of the east of v. 12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Behold, I come as a thief</a:t>
            </a:r>
            <a:endParaRPr lang="en-US" sz="1500" dirty="0"/>
          </a:p>
          <a:p>
            <a:pPr marL="177800" indent="-177800">
              <a:spcAft>
                <a:spcPts val="300"/>
              </a:spcAft>
              <a:buSzPct val="100000"/>
              <a:buChar char="•"/>
            </a:pPr>
            <a:r>
              <a:rPr lang="en-US" sz="1400" b="1" dirty="0">
                <a:solidFill>
                  <a:schemeClr val="accent1"/>
                </a:solidFill>
              </a:rPr>
              <a:t>1 Thess 5:2. </a:t>
            </a:r>
            <a:pPr indent="0" marL="0">
              <a:spcAft>
                <a:spcPts val="300"/>
              </a:spcAft>
              <a:buNone/>
            </a:pPr>
            <a:r>
              <a:rPr lang="en-US" sz="1400" dirty="0">
                <a:solidFill>
                  <a:schemeClr val="tx1"/>
                </a:solidFill>
              </a:rPr>
              <a:t>the day of the Lord so cometh as a thief in the night, v. 15.</a:t>
            </a:r>
            <a:endParaRPr lang="en-US" sz="1500" dirty="0"/>
          </a:p>
          <a:p>
            <a:pPr marL="177800" indent="-177800">
              <a:spcAft>
                <a:spcPts val="300"/>
              </a:spcAft>
              <a:buSzPct val="100000"/>
              <a:buChar char="•"/>
            </a:pPr>
            <a:r>
              <a:rPr lang="en-US" sz="1400" b="1" dirty="0">
                <a:solidFill>
                  <a:schemeClr val="accent1"/>
                </a:solidFill>
              </a:rPr>
              <a:t>Matt 24:43. </a:t>
            </a:r>
            <a:pPr indent="0" marL="0">
              <a:spcAft>
                <a:spcPts val="300"/>
              </a:spcAft>
              <a:buNone/>
            </a:pPr>
            <a:r>
              <a:rPr lang="en-US" sz="1400" dirty="0">
                <a:solidFill>
                  <a:schemeClr val="tx1"/>
                </a:solidFill>
              </a:rPr>
              <a:t>if the goodman of the house had known in what watch the thief would come, he would have watched, the watching of v. 15.</a:t>
            </a:r>
            <a:endParaRPr lang="en-US" sz="1500" dirty="0"/>
          </a:p>
          <a:p>
            <a:pPr marL="177800" indent="-177800">
              <a:spcAft>
                <a:spcPts val="300"/>
              </a:spcAft>
              <a:buSzPct val="100000"/>
              <a:buChar char="•"/>
            </a:pPr>
            <a:r>
              <a:rPr lang="en-US" sz="1400" b="1" dirty="0">
                <a:solidFill>
                  <a:schemeClr val="accent1"/>
                </a:solidFill>
              </a:rPr>
              <a:t>Rev 3:18. </a:t>
            </a:r>
            <a:pPr indent="0" marL="0">
              <a:spcAft>
                <a:spcPts val="300"/>
              </a:spcAft>
              <a:buNone/>
            </a:pPr>
            <a:r>
              <a:rPr lang="en-US" sz="1400" dirty="0">
                <a:solidFill>
                  <a:schemeClr val="tx1"/>
                </a:solidFill>
              </a:rPr>
              <a:t>and white raiment, that thou mayest be clothed, and that the shame of thy nakedness do not appear, the garments of v. 15.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4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Armageddon and the great day of God</a:t>
            </a:r>
            <a:endParaRPr lang="en-US" sz="1500" dirty="0"/>
          </a:p>
          <a:p>
            <a:pPr marL="177800" indent="-177800">
              <a:spcAft>
                <a:spcPts val="300"/>
              </a:spcAft>
              <a:buSzPct val="100000"/>
              <a:buChar char="•"/>
            </a:pPr>
            <a:r>
              <a:rPr lang="en-US" sz="1400" b="1" dirty="0">
                <a:solidFill>
                  <a:schemeClr val="accent1"/>
                </a:solidFill>
              </a:rPr>
              <a:t>Joel 3:2. </a:t>
            </a:r>
            <a:pPr indent="0" marL="0">
              <a:spcAft>
                <a:spcPts val="300"/>
              </a:spcAft>
              <a:buNone/>
            </a:pPr>
            <a:r>
              <a:rPr lang="en-US" sz="1400" dirty="0">
                <a:solidFill>
                  <a:schemeClr val="tx1"/>
                </a:solidFill>
              </a:rPr>
              <a:t>I will also gather all nations, and will bring them down into the valley of Jehoshaphat, the gathering of vv. 14, 16.</a:t>
            </a:r>
            <a:endParaRPr lang="en-US" sz="1500" dirty="0"/>
          </a:p>
          <a:p>
            <a:pPr marL="177800" indent="-177800">
              <a:spcAft>
                <a:spcPts val="300"/>
              </a:spcAft>
              <a:buSzPct val="100000"/>
              <a:buChar char="•"/>
            </a:pPr>
            <a:r>
              <a:rPr lang="en-US" sz="1400" b="1" dirty="0">
                <a:solidFill>
                  <a:schemeClr val="accent1"/>
                </a:solidFill>
              </a:rPr>
              <a:t>Zech 14:2. </a:t>
            </a:r>
            <a:pPr indent="0" marL="0">
              <a:spcAft>
                <a:spcPts val="300"/>
              </a:spcAft>
              <a:buNone/>
            </a:pPr>
            <a:r>
              <a:rPr lang="en-US" sz="1400" dirty="0">
                <a:solidFill>
                  <a:schemeClr val="tx1"/>
                </a:solidFill>
              </a:rPr>
              <a:t>For I will gather all nations against Jerusalem to battle, v. 16.</a:t>
            </a:r>
            <a:endParaRPr lang="en-US" sz="1500" dirty="0"/>
          </a:p>
          <a:p>
            <a:pPr marL="177800" indent="-177800">
              <a:spcAft>
                <a:spcPts val="300"/>
              </a:spcAft>
              <a:buSzPct val="100000"/>
              <a:buChar char="•"/>
            </a:pPr>
            <a:r>
              <a:rPr lang="en-US" sz="1400" b="1" dirty="0">
                <a:solidFill>
                  <a:schemeClr val="accent1"/>
                </a:solidFill>
              </a:rPr>
              <a:t>Judg 5:19. </a:t>
            </a:r>
            <a:pPr indent="0" marL="0">
              <a:spcAft>
                <a:spcPts val="300"/>
              </a:spcAft>
              <a:buNone/>
            </a:pPr>
            <a:r>
              <a:rPr lang="en-US" sz="1400" dirty="0">
                <a:solidFill>
                  <a:schemeClr val="tx1"/>
                </a:solidFill>
              </a:rPr>
              <a:t>then fought the kings of Canaan in Taanach by the waters of Megiddo, the place behind the name in v. 16 (interpretation).</a:t>
            </a:r>
            <a:endParaRPr lang="en-US" sz="1500" dirty="0"/>
          </a:p>
          <a:p>
            <a:pPr marL="177800" indent="-177800">
              <a:spcAft>
                <a:spcPts val="300"/>
              </a:spcAft>
              <a:buSzPct val="100000"/>
              <a:buChar char="•"/>
            </a:pPr>
            <a:r>
              <a:rPr lang="en-US" sz="1400" b="1" dirty="0">
                <a:solidFill>
                  <a:schemeClr val="accent1"/>
                </a:solidFill>
              </a:rPr>
              <a:t>Zech 14:4. </a:t>
            </a:r>
            <a:pPr indent="0" marL="0">
              <a:spcAft>
                <a:spcPts val="300"/>
              </a:spcAft>
              <a:buNone/>
            </a:pPr>
            <a:r>
              <a:rPr lang="en-US" sz="1400" dirty="0">
                <a:solidFill>
                  <a:schemeClr val="tx1"/>
                </a:solidFill>
              </a:rPr>
              <a:t>and the mount of Olives shall cleave in the midst thereof, the great earthquake of v. 18 (interpretation).</a:t>
            </a:r>
            <a:endParaRPr lang="en-US" sz="1500" dirty="0"/>
          </a:p>
          <a:p>
            <a:pPr marL="177800" indent="-177800">
              <a:spcAft>
                <a:spcPts val="300"/>
              </a:spcAft>
              <a:buSzPct val="100000"/>
              <a:buChar char="•"/>
            </a:pPr>
            <a:r>
              <a:rPr lang="en-US" sz="1400" b="1" dirty="0">
                <a:solidFill>
                  <a:schemeClr val="accent1"/>
                </a:solidFill>
              </a:rPr>
              <a:t>Dan 2:44. </a:t>
            </a:r>
            <a:pPr indent="0" marL="0">
              <a:spcAft>
                <a:spcPts val="300"/>
              </a:spcAft>
              <a:buNone/>
            </a:pPr>
            <a:r>
              <a:rPr lang="en-US" sz="1400" dirty="0">
                <a:solidFill>
                  <a:schemeClr val="tx1"/>
                </a:solidFill>
              </a:rPr>
              <a:t>the God of heaven set up a kingdom, which shall never be destroyed, the kingdom that follows the end of v. 17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Rev 15:7. </a:t>
            </a:r>
            <a:pPr indent="0" marL="0">
              <a:spcAft>
                <a:spcPts val="300"/>
              </a:spcAft>
              <a:buNone/>
            </a:pPr>
            <a:r>
              <a:rPr lang="en-US" sz="1400" dirty="0">
                <a:solidFill>
                  <a:schemeClr val="tx1"/>
                </a:solidFill>
              </a:rPr>
              <a:t>seven golden vials full of the wrath of God, the vials given before v. 1.</a:t>
            </a:r>
            <a:endParaRPr lang="en-US" sz="1500" dirty="0"/>
          </a:p>
          <a:p>
            <a:pPr marL="177800" indent="-177800">
              <a:spcAft>
                <a:spcPts val="300"/>
              </a:spcAft>
              <a:buSzPct val="100000"/>
              <a:buChar char="•"/>
            </a:pPr>
            <a:r>
              <a:rPr lang="en-US" sz="1400" b="1" dirty="0">
                <a:solidFill>
                  <a:schemeClr val="accent1"/>
                </a:solidFill>
              </a:rPr>
              <a:t>Isa 34:4. </a:t>
            </a:r>
            <a:pPr indent="0" marL="0">
              <a:spcAft>
                <a:spcPts val="300"/>
              </a:spcAft>
              <a:buNone/>
            </a:pPr>
            <a:r>
              <a:rPr lang="en-US" sz="1400" dirty="0">
                <a:solidFill>
                  <a:schemeClr val="tx1"/>
                </a:solidFill>
              </a:rPr>
              <a:t>And all the host of heaven shall be dissolved, the fleeing islands and mountains of v. 20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Vials are bowls, "phialai," wide shallow bowls for pouring. The ESV and NIV read bowls.</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Which art, and wast, and shalt be follows the later text. Older manuscripts read who is and who was, the Holy One, as in the ESV.</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Another out of the altar is literally I heard the altar say. The ESV reads I heard the altar saying.</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Like frogs refers to the unclean spirits, not to frogs in the river as in the plague of Egypt.</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Armageddon is "Har-Magedon," the mountain of Megiddo. The ESV reads Armageddon. No mountain is named Megiddo, so the name may be symbolic.</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A talent is about 75 pounds, though the weight varied. The ESV reads about 100 pounds.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The great voice out of the temple, from the throne (vv. 1, 17).</a:t>
            </a:r>
            <a:endParaRPr lang="en-US" sz="1500" dirty="0"/>
          </a:p>
          <a:p>
            <a:pPr marL="203200" indent="-203200">
              <a:spcAft>
                <a:spcPts val="600"/>
              </a:spcAft>
              <a:buSzPct val="100000"/>
              <a:buChar char="•"/>
            </a:pPr>
            <a:r>
              <a:rPr lang="en-US" sz="1500" dirty="0">
                <a:solidFill>
                  <a:schemeClr val="tx1"/>
                </a:solidFill>
              </a:rPr>
              <a:t>The seven angels with the vials (vv. 1-4, 8, 10, 12, 17).</a:t>
            </a:r>
            <a:endParaRPr lang="en-US" sz="1500" dirty="0"/>
          </a:p>
          <a:p>
            <a:pPr marL="203200" indent="-203200">
              <a:spcAft>
                <a:spcPts val="600"/>
              </a:spcAft>
              <a:buSzPct val="100000"/>
              <a:buChar char="•"/>
            </a:pPr>
            <a:r>
              <a:rPr lang="en-US" sz="1500" dirty="0">
                <a:solidFill>
                  <a:schemeClr val="tx1"/>
                </a:solidFill>
              </a:rPr>
              <a:t>The men which had the mark of the beast and worshipped his image (vv. 2, 9, 11, 21).</a:t>
            </a:r>
            <a:endParaRPr lang="en-US" sz="1500" dirty="0"/>
          </a:p>
          <a:p>
            <a:pPr marL="203200" indent="-203200">
              <a:spcAft>
                <a:spcPts val="600"/>
              </a:spcAft>
              <a:buSzPct val="100000"/>
              <a:buChar char="•"/>
            </a:pPr>
            <a:r>
              <a:rPr lang="en-US" sz="1500" dirty="0">
                <a:solidFill>
                  <a:schemeClr val="tx1"/>
                </a:solidFill>
              </a:rPr>
              <a:t>The angel of the waters (v. 5).</a:t>
            </a:r>
            <a:endParaRPr lang="en-US" sz="1500" dirty="0"/>
          </a:p>
          <a:p>
            <a:pPr marL="203200" indent="-203200">
              <a:spcAft>
                <a:spcPts val="600"/>
              </a:spcAft>
              <a:buSzPct val="100000"/>
              <a:buChar char="•"/>
            </a:pPr>
            <a:r>
              <a:rPr lang="en-US" sz="1500" dirty="0">
                <a:solidFill>
                  <a:schemeClr val="tx1"/>
                </a:solidFill>
              </a:rPr>
              <a:t>The saints and prophets, whose blood was shed (v. 6).</a:t>
            </a:r>
            <a:endParaRPr lang="en-US" sz="1500" dirty="0"/>
          </a:p>
          <a:p>
            <a:pPr marL="203200" indent="-203200">
              <a:spcAft>
                <a:spcPts val="600"/>
              </a:spcAft>
              <a:buSzPct val="100000"/>
              <a:buChar char="•"/>
            </a:pPr>
            <a:r>
              <a:rPr lang="en-US" sz="1500" dirty="0">
                <a:solidFill>
                  <a:schemeClr val="tx1"/>
                </a:solidFill>
              </a:rPr>
              <a:t>The voice out of the altar (v. 7).</a:t>
            </a:r>
            <a:endParaRPr lang="en-US" sz="1500" dirty="0"/>
          </a:p>
          <a:p>
            <a:pPr marL="203200" indent="-203200">
              <a:spcAft>
                <a:spcPts val="600"/>
              </a:spcAft>
              <a:buSzPct val="100000"/>
              <a:buChar char="•"/>
            </a:pPr>
            <a:r>
              <a:rPr lang="en-US" sz="1500" dirty="0">
                <a:solidFill>
                  <a:schemeClr val="tx1"/>
                </a:solidFill>
              </a:rPr>
              <a:t>The beast, whose seat and kingdom were darkened (vv. 10, 13).</a:t>
            </a:r>
            <a:endParaRPr lang="en-US" sz="1500" dirty="0"/>
          </a:p>
          <a:p>
            <a:pPr marL="203200" indent="-203200">
              <a:spcAft>
                <a:spcPts val="600"/>
              </a:spcAft>
              <a:buSzPct val="100000"/>
              <a:buChar char="•"/>
            </a:pPr>
            <a:r>
              <a:rPr lang="en-US" sz="1500" dirty="0">
                <a:solidFill>
                  <a:schemeClr val="tx1"/>
                </a:solidFill>
              </a:rPr>
              <a:t>The kings of the east and the kings of the earth and of the whole world (vv. 12, 14).</a:t>
            </a:r>
            <a:endParaRPr lang="en-US" sz="1500" dirty="0"/>
          </a:p>
          <a:p>
            <a:pPr marL="203200" indent="-203200">
              <a:spcAft>
                <a:spcPts val="600"/>
              </a:spcAft>
              <a:buSzPct val="100000"/>
              <a:buChar char="•"/>
            </a:pPr>
            <a:r>
              <a:rPr lang="en-US" sz="1500" dirty="0">
                <a:solidFill>
                  <a:schemeClr val="tx1"/>
                </a:solidFill>
              </a:rPr>
              <a:t>The dragon and the false prophet (v. 13).</a:t>
            </a:r>
            <a:endParaRPr lang="en-US" sz="1500" dirty="0"/>
          </a:p>
          <a:p>
            <a:pPr marL="203200" indent="-203200">
              <a:spcAft>
                <a:spcPts val="600"/>
              </a:spcAft>
              <a:buSzPct val="100000"/>
              <a:buChar char="•"/>
            </a:pPr>
            <a:r>
              <a:rPr lang="en-US" sz="1500" dirty="0">
                <a:solidFill>
                  <a:schemeClr val="tx1"/>
                </a:solidFill>
              </a:rPr>
              <a:t>The three unclean spirits like frogs, the spirits of devils (vv. 13-14).</a:t>
            </a:r>
            <a:endParaRPr lang="en-US" sz="1500" dirty="0"/>
          </a:p>
          <a:p>
            <a:pPr marL="203200" indent="-203200">
              <a:spcAft>
                <a:spcPts val="600"/>
              </a:spcAft>
              <a:buSzPct val="100000"/>
              <a:buChar char="•"/>
            </a:pPr>
            <a:r>
              <a:rPr lang="en-US" sz="1500" dirty="0">
                <a:solidFill>
                  <a:schemeClr val="tx1"/>
                </a:solidFill>
              </a:rPr>
              <a:t>The Lord, who comes as a thief, and he that watcheth (v. 15).</a:t>
            </a:r>
            <a:endParaRPr lang="en-US" sz="1500" dirty="0"/>
          </a:p>
          <a:p>
            <a:pPr marL="203200" indent="-203200">
              <a:spcAft>
                <a:spcPts val="600"/>
              </a:spcAft>
              <a:buSzPct val="100000"/>
              <a:buChar char="•"/>
            </a:pPr>
            <a:r>
              <a:rPr lang="en-US" sz="1500" dirty="0">
                <a:solidFill>
                  <a:schemeClr val="tx1"/>
                </a:solidFill>
              </a:rPr>
              <a:t>Great Babylon (v. 19).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The temple of heaven and the altar (vv. 1, 7, 17).</a:t>
            </a:r>
            <a:endParaRPr lang="en-US" sz="1500" dirty="0"/>
          </a:p>
          <a:p>
            <a:pPr marL="203200" indent="-203200">
              <a:spcAft>
                <a:spcPts val="600"/>
              </a:spcAft>
              <a:buSzPct val="100000"/>
              <a:buChar char="•"/>
            </a:pPr>
            <a:r>
              <a:rPr lang="en-US" sz="1500" dirty="0">
                <a:solidFill>
                  <a:schemeClr val="tx1"/>
                </a:solidFill>
              </a:rPr>
              <a:t>The earth, the sea, and the rivers and fountains of waters (vv. 2-4).</a:t>
            </a:r>
            <a:endParaRPr lang="en-US" sz="1500" dirty="0"/>
          </a:p>
          <a:p>
            <a:pPr marL="203200" indent="-203200">
              <a:spcAft>
                <a:spcPts val="600"/>
              </a:spcAft>
              <a:buSzPct val="100000"/>
              <a:buChar char="•"/>
            </a:pPr>
            <a:r>
              <a:rPr lang="en-US" sz="1500" dirty="0">
                <a:solidFill>
                  <a:schemeClr val="tx1"/>
                </a:solidFill>
              </a:rPr>
              <a:t>The sun (v. 8).</a:t>
            </a:r>
            <a:endParaRPr lang="en-US" sz="1500" dirty="0"/>
          </a:p>
          <a:p>
            <a:pPr marL="203200" indent="-203200">
              <a:spcAft>
                <a:spcPts val="600"/>
              </a:spcAft>
              <a:buSzPct val="100000"/>
              <a:buChar char="•"/>
            </a:pPr>
            <a:r>
              <a:rPr lang="en-US" sz="1500" dirty="0">
                <a:solidFill>
                  <a:schemeClr val="tx1"/>
                </a:solidFill>
              </a:rPr>
              <a:t>The seat of the beast and his kingdom (v. 10).</a:t>
            </a:r>
            <a:endParaRPr lang="en-US" sz="1500" dirty="0"/>
          </a:p>
          <a:p>
            <a:pPr marL="203200" indent="-203200">
              <a:spcAft>
                <a:spcPts val="600"/>
              </a:spcAft>
              <a:buSzPct val="100000"/>
              <a:buChar char="•"/>
            </a:pPr>
            <a:r>
              <a:rPr lang="en-US" sz="1500" dirty="0">
                <a:solidFill>
                  <a:schemeClr val="tx1"/>
                </a:solidFill>
              </a:rPr>
              <a:t>The great river Euphrates and the way of the kings of the east (v. 12).</a:t>
            </a:r>
            <a:endParaRPr lang="en-US" sz="1500" dirty="0"/>
          </a:p>
          <a:p>
            <a:pPr marL="203200" indent="-203200">
              <a:spcAft>
                <a:spcPts val="600"/>
              </a:spcAft>
              <a:buSzPct val="100000"/>
              <a:buChar char="•"/>
            </a:pPr>
            <a:r>
              <a:rPr lang="en-US" sz="1500" dirty="0">
                <a:solidFill>
                  <a:schemeClr val="tx1"/>
                </a:solidFill>
              </a:rPr>
              <a:t>Armageddon, the place of gathering (v. 16).</a:t>
            </a:r>
            <a:endParaRPr lang="en-US" sz="1500" dirty="0"/>
          </a:p>
          <a:p>
            <a:pPr marL="203200" indent="-203200">
              <a:spcAft>
                <a:spcPts val="600"/>
              </a:spcAft>
              <a:buSzPct val="100000"/>
              <a:buChar char="•"/>
            </a:pPr>
            <a:r>
              <a:rPr lang="en-US" sz="1500" dirty="0">
                <a:solidFill>
                  <a:schemeClr val="tx1"/>
                </a:solidFill>
              </a:rPr>
              <a:t>The air (v. 17).</a:t>
            </a:r>
            <a:endParaRPr lang="en-US" sz="1500" dirty="0"/>
          </a:p>
          <a:p>
            <a:pPr marL="203200" indent="-203200">
              <a:spcAft>
                <a:spcPts val="600"/>
              </a:spcAft>
              <a:buSzPct val="100000"/>
              <a:buChar char="•"/>
            </a:pPr>
            <a:r>
              <a:rPr lang="en-US" sz="1500" dirty="0">
                <a:solidFill>
                  <a:schemeClr val="tx1"/>
                </a:solidFill>
              </a:rPr>
              <a:t>The great city, the cities of the nations, and great Babylon (v. 19).</a:t>
            </a:r>
            <a:endParaRPr lang="en-US" sz="1500" dirty="0"/>
          </a:p>
          <a:p>
            <a:pPr marL="203200" indent="-203200">
              <a:spcAft>
                <a:spcPts val="600"/>
              </a:spcAft>
              <a:buSzPct val="100000"/>
              <a:buChar char="•"/>
            </a:pPr>
            <a:r>
              <a:rPr lang="en-US" sz="1500" dirty="0">
                <a:solidFill>
                  <a:schemeClr val="tx1"/>
                </a:solidFill>
              </a:rPr>
              <a:t>The islands and the mountains (v. 20).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95</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vials follow the seven angels given the vials and the temple filled with smoke (Rev 15:7-8).</a:t>
            </a:r>
            <a:endParaRPr lang="en-US" sz="1600" dirty="0"/>
          </a:p>
          <a:p>
            <a:pPr marL="203200" indent="-203200">
              <a:spcAft>
                <a:spcPts val="1000"/>
              </a:spcAft>
              <a:buSzPct val="100000"/>
              <a:buChar char="•"/>
            </a:pPr>
            <a:r>
              <a:rPr lang="en-US" sz="1600" dirty="0">
                <a:solidFill>
                  <a:schemeClr val="tx1"/>
                </a:solidFill>
              </a:rPr>
              <a:t>The seven vials come in order, the first to the seventh (vv. 2-17).</a:t>
            </a:r>
            <a:endParaRPr lang="en-US" sz="1600" dirty="0"/>
          </a:p>
          <a:p>
            <a:pPr marL="203200" indent="-203200">
              <a:spcAft>
                <a:spcPts val="1000"/>
              </a:spcAft>
              <a:buSzPct val="100000"/>
              <a:buChar char="•"/>
            </a:pPr>
            <a:r>
              <a:rPr lang="en-US" sz="1600" dirty="0">
                <a:solidFill>
                  <a:schemeClr val="tx1"/>
                </a:solidFill>
              </a:rPr>
              <a:t>The battle of that great day of God Almighty follows the gathering at Armageddon (vv. 14, 16).</a:t>
            </a:r>
            <a:endParaRPr lang="en-US" sz="1600" dirty="0"/>
          </a:p>
          <a:p>
            <a:pPr marL="203200" indent="-203200">
              <a:spcAft>
                <a:spcPts val="1000"/>
              </a:spcAft>
              <a:buSzPct val="100000"/>
              <a:buChar char="•"/>
            </a:pPr>
            <a:r>
              <a:rPr lang="en-US" sz="1600" dirty="0">
                <a:solidFill>
                  <a:schemeClr val="tx1"/>
                </a:solidFill>
              </a:rPr>
              <a:t>It is done closes the vials, and the judgment of Babylon follows (vv. 17, 19; Rev 17:1).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events are future in the vision and carry no year.</a:t>
            </a:r>
            <a:endParaRPr lang="en-US" sz="1600" dirty="0"/>
          </a:p>
          <a:p>
            <a:pPr marL="203200" indent="-203200">
              <a:spcAft>
                <a:spcPts val="1000"/>
              </a:spcAft>
              <a:buSzPct val="100000"/>
              <a:buChar char="•"/>
            </a:pPr>
            <a:r>
              <a:rPr lang="en-US" sz="1600" dirty="0">
                <a:solidFill>
                  <a:schemeClr val="tx1"/>
                </a:solidFill>
              </a:rPr>
              <a:t>John sees the vision on Patmos about AD 95 (derived; Rev 1:9).</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I will not keep silent, until her righteousness goes forth like brightness. Zion will be called by a new God-given name. No longer "Forsaken" (Heb. Azubah) nor "Desolate" (Heb. Shemamah) but "Hephzibah" (delight) and "Beulah" (married). Give God no rest till He makes Jerusalem a praise in the earth. Go through the gates, clear the way for the people, lift up a standard. Say to the daughter of Zion "Your salvation comes, His reward is with Him."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the speaker will not hold his peace until her righteousness goes forth as brightness and her salvation as a burning lamp. The Gentiles and all kings shall see her glory, and she shall be called by a new name which the mouth of the LORD shall name. No more Forsaken or Desolate, she shall be called Hephzi-bah, and her land Beulah, for the LORD delighteth in her. Watchmen on the walls shall give him no rest till Jerusalem is a praise in the earth. Prepare the way, for thy salvation cometh, and they shall be called The redeemed of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For Zion's sake the LORD will not rest; she shall have a new name, Hephzi-bah, her land Beulah; watchmen pray; her salvation comes, and she is Sought out.</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For Zion's sake will I not hold my peace, until the righteousness thereof go forth as brightness. Thou shalt be called by a new name (vv. 1-2).</a:t>
            </a:r>
            <a:endParaRPr lang="en-US" sz="1400" dirty="0"/>
          </a:p>
          <a:p>
            <a:pPr marL="203200" indent="-203200">
              <a:spcAft>
                <a:spcPts val="500"/>
              </a:spcAft>
              <a:buSzPct val="100000"/>
              <a:buChar char="•"/>
            </a:pPr>
            <a:r>
              <a:rPr lang="en-US" sz="1400" dirty="0">
                <a:solidFill>
                  <a:schemeClr val="tx1"/>
                </a:solidFill>
              </a:rPr>
              <a:t>Thou shalt no more be termed Forsaken, but thou shalt be called Hephzi-bah, and thy land Beulah (vv. 3-4).</a:t>
            </a:r>
            <a:endParaRPr lang="en-US" sz="1400" dirty="0"/>
          </a:p>
          <a:p>
            <a:pPr marL="203200" indent="-203200">
              <a:spcAft>
                <a:spcPts val="500"/>
              </a:spcAft>
              <a:buSzPct val="100000"/>
              <a:buChar char="•"/>
            </a:pPr>
            <a:r>
              <a:rPr lang="en-US" sz="1400" dirty="0">
                <a:solidFill>
                  <a:schemeClr val="tx1"/>
                </a:solidFill>
              </a:rPr>
              <a:t>As the bridegroom rejoiceth over the bride, so shall thy God rejoice over thee (v. 5).</a:t>
            </a:r>
            <a:endParaRPr lang="en-US" sz="1400" dirty="0"/>
          </a:p>
          <a:p>
            <a:pPr marL="203200" indent="-203200">
              <a:spcAft>
                <a:spcPts val="500"/>
              </a:spcAft>
              <a:buSzPct val="100000"/>
              <a:buChar char="•"/>
            </a:pPr>
            <a:r>
              <a:rPr lang="en-US" sz="1400" dirty="0">
                <a:solidFill>
                  <a:schemeClr val="tx1"/>
                </a:solidFill>
              </a:rPr>
              <a:t>I have set watchmen upon thy walls, O Jerusalem: give him no rest, till he make Jerusalem a praise in the earth (vv. 6-7).</a:t>
            </a:r>
            <a:endParaRPr lang="en-US" sz="1400" dirty="0"/>
          </a:p>
          <a:p>
            <a:pPr marL="203200" indent="-203200">
              <a:spcAft>
                <a:spcPts val="500"/>
              </a:spcAft>
              <a:buSzPct val="100000"/>
              <a:buChar char="•"/>
            </a:pPr>
            <a:r>
              <a:rPr lang="en-US" sz="1400" dirty="0">
                <a:solidFill>
                  <a:schemeClr val="tx1"/>
                </a:solidFill>
              </a:rPr>
              <a:t>The LORD hath sworn, I will no more give thy corn to be meat for thine enemies (vv. 8-9).</a:t>
            </a:r>
            <a:endParaRPr lang="en-US" sz="1400" dirty="0"/>
          </a:p>
          <a:p>
            <a:pPr marL="203200" indent="-203200">
              <a:spcAft>
                <a:spcPts val="500"/>
              </a:spcAft>
              <a:buSzPct val="100000"/>
              <a:buChar char="•"/>
            </a:pPr>
            <a:r>
              <a:rPr lang="en-US" sz="1400" dirty="0">
                <a:solidFill>
                  <a:schemeClr val="tx1"/>
                </a:solidFill>
              </a:rPr>
              <a:t>Prepare ye the way of the people. Say ye to the daughter of Zion, Behold, thy salvation cometh. Thou shalt be called, Sought out, A city not forsaken (vv. 10-12).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song for Zion's sake. Isa 60-61 and 65 give the same promises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Matt 21:5, </a:t>
            </a:r>
            <a:pPr indent="0" marL="0">
              <a:spcAft>
                <a:spcPts val="1400"/>
              </a:spcAft>
              <a:buNone/>
            </a:pPr>
            <a:r>
              <a:rPr lang="en-US" sz="1700" dirty="0">
                <a:solidFill>
                  <a:schemeClr val="tx1"/>
                </a:solidFill>
              </a:rPr>
              <a:t>quoting v. 11. Tell ye the daughter of Sion, Behold, thy King cometh unto thee, Matthew joins these words with Zech 9:9 at Jesus' entry into Jerusalem.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new name</a:t>
            </a:r>
            <a:endParaRPr lang="en-US" sz="1500" dirty="0"/>
          </a:p>
          <a:p>
            <a:pPr marL="177800" indent="-177800">
              <a:spcAft>
                <a:spcPts val="300"/>
              </a:spcAft>
              <a:buSzPct val="100000"/>
              <a:buChar char="•"/>
            </a:pPr>
            <a:r>
              <a:rPr lang="en-US" sz="1400" b="1" dirty="0">
                <a:solidFill>
                  <a:schemeClr val="accent1"/>
                </a:solidFill>
              </a:rPr>
              <a:t>Isa 65:15. </a:t>
            </a:r>
            <a:pPr indent="0" marL="0">
              <a:spcAft>
                <a:spcPts val="300"/>
              </a:spcAft>
              <a:buNone/>
            </a:pPr>
            <a:r>
              <a:rPr lang="en-US" sz="1400" dirty="0">
                <a:solidFill>
                  <a:schemeClr val="tx1"/>
                </a:solidFill>
              </a:rPr>
              <a:t>and call his servants by another name, the new name of v. 2.</a:t>
            </a:r>
            <a:endParaRPr lang="en-US" sz="1500" dirty="0"/>
          </a:p>
          <a:p>
            <a:pPr marL="177800" indent="-177800">
              <a:spcAft>
                <a:spcPts val="300"/>
              </a:spcAft>
              <a:buSzPct val="100000"/>
              <a:buChar char="•"/>
            </a:pPr>
            <a:r>
              <a:rPr lang="en-US" sz="1400" b="1" dirty="0">
                <a:solidFill>
                  <a:schemeClr val="accent1"/>
                </a:solidFill>
              </a:rPr>
              <a:t>Jer 33:16. </a:t>
            </a:r>
            <a:pPr indent="0" marL="0">
              <a:spcAft>
                <a:spcPts val="300"/>
              </a:spcAft>
              <a:buNone/>
            </a:pPr>
            <a:r>
              <a:rPr lang="en-US" sz="1400" dirty="0">
                <a:solidFill>
                  <a:schemeClr val="tx1"/>
                </a:solidFill>
              </a:rPr>
              <a:t>and this is the name wherewith she shall be called, The LORD our righteousness, the righteousness and new name of vv. 1-2.</a:t>
            </a:r>
            <a:endParaRPr lang="en-US" sz="1500" dirty="0"/>
          </a:p>
          <a:p>
            <a:pPr marL="177800" indent="-177800">
              <a:spcAft>
                <a:spcPts val="300"/>
              </a:spcAft>
              <a:buSzPct val="100000"/>
              <a:buChar char="•"/>
            </a:pPr>
            <a:r>
              <a:rPr lang="en-US" sz="1400" b="1" dirty="0">
                <a:solidFill>
                  <a:schemeClr val="accent1"/>
                </a:solidFill>
              </a:rPr>
              <a:t>Rev 2:17. </a:t>
            </a:r>
            <a:pPr indent="0" marL="0">
              <a:spcAft>
                <a:spcPts val="300"/>
              </a:spcAft>
              <a:buNone/>
            </a:pPr>
            <a:r>
              <a:rPr lang="en-US" sz="1400" dirty="0">
                <a:solidFill>
                  <a:schemeClr val="tx1"/>
                </a:solidFill>
              </a:rPr>
              <a:t>and in the stone a new name written, v. 2.</a:t>
            </a:r>
            <a:endParaRPr lang="en-US" sz="1500" dirty="0"/>
          </a:p>
          <a:p>
            <a:pPr marL="177800" indent="-177800">
              <a:spcAft>
                <a:spcPts val="300"/>
              </a:spcAft>
              <a:buSzPct val="100000"/>
              <a:buChar char="•"/>
            </a:pPr>
            <a:r>
              <a:rPr lang="en-US" sz="1400" b="1" dirty="0">
                <a:solidFill>
                  <a:schemeClr val="accent1"/>
                </a:solidFill>
              </a:rPr>
              <a:t>Rev 3:12. </a:t>
            </a:r>
            <a:pPr indent="0" marL="0">
              <a:spcAft>
                <a:spcPts val="300"/>
              </a:spcAft>
              <a:buNone/>
            </a:pPr>
            <a:r>
              <a:rPr lang="en-US" sz="1400" dirty="0">
                <a:solidFill>
                  <a:schemeClr val="tx1"/>
                </a:solidFill>
              </a:rPr>
              <a:t>and I will write upon him my new name,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Hephzibah and Beulah</a:t>
            </a:r>
            <a:endParaRPr lang="en-US" sz="1500" dirty="0"/>
          </a:p>
          <a:p>
            <a:pPr marL="177800" indent="-177800">
              <a:spcAft>
                <a:spcPts val="300"/>
              </a:spcAft>
              <a:buSzPct val="100000"/>
              <a:buChar char="•"/>
            </a:pPr>
            <a:r>
              <a:rPr lang="en-US" sz="1400" b="1" dirty="0">
                <a:solidFill>
                  <a:schemeClr val="accent1"/>
                </a:solidFill>
              </a:rPr>
              <a:t>Isa 54:6. </a:t>
            </a:r>
            <a:pPr indent="0" marL="0">
              <a:spcAft>
                <a:spcPts val="300"/>
              </a:spcAft>
              <a:buNone/>
            </a:pPr>
            <a:r>
              <a:rPr lang="en-US" sz="1400" dirty="0">
                <a:solidFill>
                  <a:schemeClr val="tx1"/>
                </a:solidFill>
              </a:rPr>
              <a:t>For the LORD hath called thee as a woman forsaken, the Forsaken of v. 4.</a:t>
            </a:r>
            <a:endParaRPr lang="en-US" sz="1500" dirty="0"/>
          </a:p>
          <a:p>
            <a:pPr marL="177800" indent="-177800">
              <a:spcAft>
                <a:spcPts val="300"/>
              </a:spcAft>
              <a:buSzPct val="100000"/>
              <a:buChar char="•"/>
            </a:pPr>
            <a:r>
              <a:rPr lang="en-US" sz="1400" b="1" dirty="0">
                <a:solidFill>
                  <a:schemeClr val="accent1"/>
                </a:solidFill>
              </a:rPr>
              <a:t>Hos 2:19. </a:t>
            </a:r>
            <a:pPr indent="0" marL="0">
              <a:spcAft>
                <a:spcPts val="300"/>
              </a:spcAft>
              <a:buNone/>
            </a:pPr>
            <a:r>
              <a:rPr lang="en-US" sz="1400" dirty="0">
                <a:solidFill>
                  <a:schemeClr val="tx1"/>
                </a:solidFill>
              </a:rPr>
              <a:t>And I will betroth thee unto me for ever, the marriage of vv. 4-5.</a:t>
            </a:r>
            <a:endParaRPr lang="en-US" sz="1500" dirty="0"/>
          </a:p>
          <a:p>
            <a:pPr marL="177800" indent="-177800">
              <a:spcAft>
                <a:spcPts val="300"/>
              </a:spcAft>
              <a:buSzPct val="100000"/>
              <a:buChar char="•"/>
            </a:pPr>
            <a:r>
              <a:rPr lang="en-US" sz="1400" b="1" dirty="0">
                <a:solidFill>
                  <a:schemeClr val="accent1"/>
                </a:solidFill>
              </a:rPr>
              <a:t>Zeph 3:17. </a:t>
            </a:r>
            <a:pPr indent="0" marL="0">
              <a:spcAft>
                <a:spcPts val="300"/>
              </a:spcAft>
              <a:buNone/>
            </a:pPr>
            <a:r>
              <a:rPr lang="en-US" sz="1400" dirty="0">
                <a:solidFill>
                  <a:schemeClr val="tx1"/>
                </a:solidFill>
              </a:rPr>
              <a:t>he will rejoice over thee with joy, the rejoicing of v. 5.</a:t>
            </a:r>
            <a:endParaRPr lang="en-US" sz="1500" dirty="0"/>
          </a:p>
          <a:p>
            <a:pPr marL="177800" indent="-177800">
              <a:spcAft>
                <a:spcPts val="300"/>
              </a:spcAft>
              <a:buSzPct val="100000"/>
              <a:buChar char="•"/>
            </a:pPr>
            <a:r>
              <a:rPr lang="en-US" sz="1400" b="1" dirty="0">
                <a:solidFill>
                  <a:schemeClr val="accent1"/>
                </a:solidFill>
              </a:rPr>
              <a:t>Rev 21:2. </a:t>
            </a:r>
            <a:pPr indent="0" marL="0">
              <a:spcAft>
                <a:spcPts val="300"/>
              </a:spcAft>
              <a:buNone/>
            </a:pPr>
            <a:r>
              <a:rPr lang="en-US" sz="1400" dirty="0">
                <a:solidFill>
                  <a:schemeClr val="tx1"/>
                </a:solidFill>
              </a:rPr>
              <a:t>prepared as a bride adorned for her husband, the bride of v. 5 in the kingdom.</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 crown of glory</a:t>
            </a:r>
            <a:endParaRPr lang="en-US" sz="1500" dirty="0"/>
          </a:p>
          <a:p>
            <a:pPr marL="177800" indent="-177800">
              <a:spcAft>
                <a:spcPts val="300"/>
              </a:spcAft>
              <a:buSzPct val="100000"/>
              <a:buChar char="•"/>
            </a:pPr>
            <a:r>
              <a:rPr lang="en-US" sz="1400" b="1" dirty="0">
                <a:solidFill>
                  <a:schemeClr val="accent1"/>
                </a:solidFill>
              </a:rPr>
              <a:t>Isa 28:5. </a:t>
            </a:r>
            <a:pPr indent="0" marL="0">
              <a:spcAft>
                <a:spcPts val="300"/>
              </a:spcAft>
              <a:buNone/>
            </a:pPr>
            <a:r>
              <a:rPr lang="en-US" sz="1400" dirty="0">
                <a:solidFill>
                  <a:schemeClr val="tx1"/>
                </a:solidFill>
              </a:rPr>
              <a:t>In that day shall the LORD of hosts be for a crown of glory, the crown of v. 3.</a:t>
            </a:r>
            <a:endParaRPr lang="en-US" sz="1500" dirty="0"/>
          </a:p>
          <a:p>
            <a:pPr marL="177800" indent="-177800">
              <a:spcAft>
                <a:spcPts val="300"/>
              </a:spcAft>
              <a:buSzPct val="100000"/>
              <a:buChar char="•"/>
            </a:pPr>
            <a:r>
              <a:rPr lang="en-US" sz="1400" b="1" dirty="0">
                <a:solidFill>
                  <a:schemeClr val="accent1"/>
                </a:solidFill>
              </a:rPr>
              <a:t>Zech 9:16. </a:t>
            </a:r>
            <a:pPr indent="0" marL="0">
              <a:spcAft>
                <a:spcPts val="300"/>
              </a:spcAft>
              <a:buNone/>
            </a:pPr>
            <a:r>
              <a:rPr lang="en-US" sz="1400" dirty="0">
                <a:solidFill>
                  <a:schemeClr val="tx1"/>
                </a:solidFill>
              </a:rPr>
              <a:t>for they shall be as the stones of a crown, v. 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Watchmen on the walls</a:t>
            </a:r>
            <a:endParaRPr lang="en-US" sz="1500" dirty="0"/>
          </a:p>
          <a:p>
            <a:pPr marL="177800" indent="-177800">
              <a:spcAft>
                <a:spcPts val="300"/>
              </a:spcAft>
              <a:buSzPct val="100000"/>
              <a:buChar char="•"/>
            </a:pPr>
            <a:r>
              <a:rPr lang="en-US" sz="1400" b="1" dirty="0">
                <a:solidFill>
                  <a:schemeClr val="accent1"/>
                </a:solidFill>
              </a:rPr>
              <a:t>Isa 52:8. </a:t>
            </a:r>
            <a:pPr indent="0" marL="0">
              <a:spcAft>
                <a:spcPts val="300"/>
              </a:spcAft>
              <a:buNone/>
            </a:pPr>
            <a:r>
              <a:rPr lang="en-US" sz="1400" dirty="0">
                <a:solidFill>
                  <a:schemeClr val="tx1"/>
                </a:solidFill>
              </a:rPr>
              <a:t>Thy watchmen shall lift up the voice, the watchmen of v. 6.</a:t>
            </a:r>
            <a:endParaRPr lang="en-US" sz="1500" dirty="0"/>
          </a:p>
          <a:p>
            <a:pPr marL="177800" indent="-177800">
              <a:spcAft>
                <a:spcPts val="300"/>
              </a:spcAft>
              <a:buSzPct val="100000"/>
              <a:buChar char="•"/>
            </a:pPr>
            <a:r>
              <a:rPr lang="en-US" sz="1400" b="1" dirty="0">
                <a:solidFill>
                  <a:schemeClr val="accent1"/>
                </a:solidFill>
              </a:rPr>
              <a:t>Ezek 3:17. </a:t>
            </a:r>
            <a:pPr indent="0" marL="0">
              <a:spcAft>
                <a:spcPts val="300"/>
              </a:spcAft>
              <a:buNone/>
            </a:pPr>
            <a:r>
              <a:rPr lang="en-US" sz="1400" dirty="0">
                <a:solidFill>
                  <a:schemeClr val="tx1"/>
                </a:solidFill>
              </a:rPr>
              <a:t>Son of man, I have made thee a watchman unto the house of Israel, v. 6.</a:t>
            </a:r>
            <a:endParaRPr lang="en-US" sz="1500" dirty="0"/>
          </a:p>
          <a:p>
            <a:pPr marL="177800" indent="-177800">
              <a:spcAft>
                <a:spcPts val="300"/>
              </a:spcAft>
              <a:buSzPct val="100000"/>
              <a:buChar char="•"/>
            </a:pPr>
            <a:r>
              <a:rPr lang="en-US" sz="1400" b="1" dirty="0">
                <a:solidFill>
                  <a:schemeClr val="accent1"/>
                </a:solidFill>
              </a:rPr>
              <a:t>Psa 122:6. </a:t>
            </a:r>
            <a:pPr indent="0" marL="0">
              <a:spcAft>
                <a:spcPts val="300"/>
              </a:spcAft>
              <a:buNone/>
            </a:pPr>
            <a:r>
              <a:rPr lang="en-US" sz="1400" dirty="0">
                <a:solidFill>
                  <a:schemeClr val="tx1"/>
                </a:solidFill>
              </a:rPr>
              <a:t>Pray for the peace of Jerusalem, the praying of vv. 6-7.</a:t>
            </a:r>
            <a:endParaRPr lang="en-US" sz="1500" dirty="0"/>
          </a:p>
          <a:p>
            <a:pPr marL="177800" indent="-177800">
              <a:spcAft>
                <a:spcPts val="300"/>
              </a:spcAft>
              <a:buSzPct val="100000"/>
              <a:buChar char="•"/>
            </a:pPr>
            <a:r>
              <a:rPr lang="en-US" sz="1400" b="1" dirty="0">
                <a:solidFill>
                  <a:schemeClr val="accent1"/>
                </a:solidFill>
              </a:rPr>
              <a:t>Luke 18:7. </a:t>
            </a:r>
            <a:pPr indent="0" marL="0">
              <a:spcAft>
                <a:spcPts val="300"/>
              </a:spcAft>
              <a:buNone/>
            </a:pPr>
            <a:r>
              <a:rPr lang="en-US" sz="1400" dirty="0">
                <a:solidFill>
                  <a:schemeClr val="tx1"/>
                </a:solidFill>
              </a:rPr>
              <a:t>And shall not God avenge his own elect, which cry day and night unto him, the prayer day and night of vv. 6-7.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No more corn for the enemies</a:t>
            </a:r>
            <a:endParaRPr lang="en-US" sz="1500" dirty="0"/>
          </a:p>
          <a:p>
            <a:pPr marL="177800" indent="-177800">
              <a:spcAft>
                <a:spcPts val="300"/>
              </a:spcAft>
              <a:buSzPct val="100000"/>
              <a:buChar char="•"/>
            </a:pPr>
            <a:r>
              <a:rPr lang="en-US" sz="1400" b="1" dirty="0">
                <a:solidFill>
                  <a:schemeClr val="accent1"/>
                </a:solidFill>
              </a:rPr>
              <a:t>Deut 28:33. </a:t>
            </a:r>
            <a:pPr indent="0" marL="0">
              <a:spcAft>
                <a:spcPts val="300"/>
              </a:spcAft>
              <a:buNone/>
            </a:pPr>
            <a:r>
              <a:rPr lang="en-US" sz="1400" dirty="0">
                <a:solidFill>
                  <a:schemeClr val="tx1"/>
                </a:solidFill>
              </a:rPr>
              <a:t>The fruit of thy land, and all thy labours, shall a nation which thou knowest not eat up, the curse reversed in v. 8.</a:t>
            </a:r>
            <a:endParaRPr lang="en-US" sz="1500" dirty="0"/>
          </a:p>
          <a:p>
            <a:pPr marL="177800" indent="-177800">
              <a:spcAft>
                <a:spcPts val="300"/>
              </a:spcAft>
              <a:buSzPct val="100000"/>
              <a:buChar char="•"/>
            </a:pPr>
            <a:r>
              <a:rPr lang="en-US" sz="1400" b="1" dirty="0">
                <a:solidFill>
                  <a:schemeClr val="accent1"/>
                </a:solidFill>
              </a:rPr>
              <a:t>Amos 9:14. </a:t>
            </a:r>
            <a:pPr indent="0" marL="0">
              <a:spcAft>
                <a:spcPts val="300"/>
              </a:spcAft>
              <a:buNone/>
            </a:pPr>
            <a:r>
              <a:rPr lang="en-US" sz="1400" dirty="0">
                <a:solidFill>
                  <a:schemeClr val="tx1"/>
                </a:solidFill>
              </a:rPr>
              <a:t>and they shall plant vineyards, and drink the wine thereof, the promise of v. 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Prepare ye the way</a:t>
            </a:r>
            <a:endParaRPr lang="en-US" sz="1500" dirty="0"/>
          </a:p>
          <a:p>
            <a:pPr marL="177800" indent="-177800">
              <a:spcAft>
                <a:spcPts val="300"/>
              </a:spcAft>
              <a:buSzPct val="100000"/>
              <a:buChar char="•"/>
            </a:pPr>
            <a:r>
              <a:rPr lang="en-US" sz="1400" b="1" dirty="0">
                <a:solidFill>
                  <a:schemeClr val="accent1"/>
                </a:solidFill>
              </a:rPr>
              <a:t>Isa 40:3. </a:t>
            </a:r>
            <a:pPr indent="0" marL="0">
              <a:spcAft>
                <a:spcPts val="300"/>
              </a:spcAft>
              <a:buNone/>
            </a:pPr>
            <a:r>
              <a:rPr lang="en-US" sz="1400" dirty="0">
                <a:solidFill>
                  <a:schemeClr val="tx1"/>
                </a:solidFill>
              </a:rPr>
              <a:t>prepare ye the way of the LORD, make straight in the desert a highway for our God, the highway of v. 10.</a:t>
            </a:r>
            <a:endParaRPr lang="en-US" sz="1500" dirty="0"/>
          </a:p>
          <a:p>
            <a:pPr marL="177800" indent="-177800">
              <a:spcAft>
                <a:spcPts val="300"/>
              </a:spcAft>
              <a:buSzPct val="100000"/>
              <a:buChar char="•"/>
            </a:pPr>
            <a:r>
              <a:rPr lang="en-US" sz="1400" b="1" dirty="0">
                <a:solidFill>
                  <a:schemeClr val="accent1"/>
                </a:solidFill>
              </a:rPr>
              <a:t>Isa 57:14. </a:t>
            </a:r>
            <a:pPr indent="0" marL="0">
              <a:spcAft>
                <a:spcPts val="300"/>
              </a:spcAft>
              <a:buNone/>
            </a:pPr>
            <a:r>
              <a:rPr lang="en-US" sz="1400" dirty="0">
                <a:solidFill>
                  <a:schemeClr val="tx1"/>
                </a:solidFill>
              </a:rPr>
              <a:t>Cast ye up, cast ye up, prepare the way, the same words as v. 10.</a:t>
            </a:r>
            <a:endParaRPr lang="en-US" sz="1500" dirty="0"/>
          </a:p>
          <a:p>
            <a:pPr marL="177800" indent="-177800">
              <a:spcAft>
                <a:spcPts val="300"/>
              </a:spcAft>
              <a:buSzPct val="100000"/>
              <a:buChar char="•"/>
            </a:pPr>
            <a:r>
              <a:rPr lang="en-US" sz="1400" b="1" dirty="0">
                <a:solidFill>
                  <a:schemeClr val="accent1"/>
                </a:solidFill>
              </a:rPr>
              <a:t>Isa 11:12. </a:t>
            </a:r>
            <a:pPr indent="0" marL="0">
              <a:spcAft>
                <a:spcPts val="300"/>
              </a:spcAft>
              <a:buNone/>
            </a:pPr>
            <a:r>
              <a:rPr lang="en-US" sz="1400" dirty="0">
                <a:solidFill>
                  <a:schemeClr val="tx1"/>
                </a:solidFill>
              </a:rPr>
              <a:t>And he shall set up an ensign for the nations, the standard of v. 10.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Thy salvation cometh, his reward is with him</a:t>
            </a:r>
            <a:endParaRPr lang="en-US" sz="1500" dirty="0"/>
          </a:p>
          <a:p>
            <a:pPr marL="177800" indent="-177800">
              <a:spcAft>
                <a:spcPts val="300"/>
              </a:spcAft>
              <a:buSzPct val="100000"/>
              <a:buChar char="•"/>
            </a:pPr>
            <a:r>
              <a:rPr lang="en-US" sz="1400" b="1" dirty="0">
                <a:solidFill>
                  <a:schemeClr val="accent1"/>
                </a:solidFill>
              </a:rPr>
              <a:t>Isa 40:10. </a:t>
            </a:r>
            <a:pPr indent="0" marL="0">
              <a:spcAft>
                <a:spcPts val="300"/>
              </a:spcAft>
              <a:buNone/>
            </a:pPr>
            <a:r>
              <a:rPr lang="en-US" sz="1400" dirty="0">
                <a:solidFill>
                  <a:schemeClr val="tx1"/>
                </a:solidFill>
              </a:rPr>
              <a:t>behold, his reward is with him, and his work before him, the same words as v. 11.</a:t>
            </a:r>
            <a:endParaRPr lang="en-US" sz="1500" dirty="0"/>
          </a:p>
          <a:p>
            <a:pPr marL="177800" indent="-177800">
              <a:spcAft>
                <a:spcPts val="300"/>
              </a:spcAft>
              <a:buSzPct val="100000"/>
              <a:buChar char="•"/>
            </a:pPr>
            <a:r>
              <a:rPr lang="en-US" sz="1400" b="1" dirty="0">
                <a:solidFill>
                  <a:schemeClr val="accent1"/>
                </a:solidFill>
              </a:rPr>
              <a:t>Rev 22:12. </a:t>
            </a:r>
            <a:pPr indent="0" marL="0">
              <a:spcAft>
                <a:spcPts val="300"/>
              </a:spcAft>
              <a:buNone/>
            </a:pPr>
            <a:r>
              <a:rPr lang="en-US" sz="1400" dirty="0">
                <a:solidFill>
                  <a:schemeClr val="tx1"/>
                </a:solidFill>
              </a:rPr>
              <a:t>And, behold, I come quickly; and my reward is with me, v. 11 at Christ's return.</a:t>
            </a:r>
            <a:endParaRPr lang="en-US" sz="1500" dirty="0"/>
          </a:p>
          <a:p>
            <a:pPr marL="177800" indent="-177800">
              <a:spcAft>
                <a:spcPts val="300"/>
              </a:spcAft>
              <a:buSzPct val="100000"/>
              <a:buChar char="•"/>
            </a:pPr>
            <a:r>
              <a:rPr lang="en-US" sz="1400" b="1" dirty="0">
                <a:solidFill>
                  <a:schemeClr val="accent1"/>
                </a:solidFill>
              </a:rPr>
              <a:t>1 Pet 2:9. </a:t>
            </a:r>
            <a:pPr indent="0" marL="0">
              <a:spcAft>
                <a:spcPts val="300"/>
              </a:spcAft>
              <a:buNone/>
            </a:pPr>
            <a:r>
              <a:rPr lang="en-US" sz="1400" dirty="0">
                <a:solidFill>
                  <a:schemeClr val="tx1"/>
                </a:solidFill>
              </a:rPr>
              <a:t>an holy nation, a peculiar people, the holy people of v. 12.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Isa 49:14. </a:t>
            </a:r>
            <a:pPr indent="0" marL="0">
              <a:spcAft>
                <a:spcPts val="300"/>
              </a:spcAft>
              <a:buNone/>
            </a:pPr>
            <a:r>
              <a:rPr lang="en-US" sz="1400" dirty="0">
                <a:solidFill>
                  <a:schemeClr val="tx1"/>
                </a:solidFill>
              </a:rPr>
              <a:t>But Zion said, The LORD hath forsaken me, the Forsaken of v. 4.</a:t>
            </a:r>
            <a:endParaRPr lang="en-US" sz="1500" dirty="0"/>
          </a:p>
          <a:p>
            <a:pPr marL="177800" indent="-177800">
              <a:spcAft>
                <a:spcPts val="300"/>
              </a:spcAft>
              <a:buSzPct val="100000"/>
              <a:buChar char="•"/>
            </a:pPr>
            <a:r>
              <a:rPr lang="en-US" sz="1400" b="1" dirty="0">
                <a:solidFill>
                  <a:schemeClr val="accent1"/>
                </a:solidFill>
              </a:rPr>
              <a:t>Neh 1:3. </a:t>
            </a:r>
            <a:pPr indent="0" marL="0">
              <a:spcAft>
                <a:spcPts val="300"/>
              </a:spcAft>
              <a:buNone/>
            </a:pPr>
            <a:r>
              <a:rPr lang="en-US" sz="1400" dirty="0">
                <a:solidFill>
                  <a:schemeClr val="tx1"/>
                </a:solidFill>
              </a:rPr>
              <a:t>the wall of Jerusalem also is broken down, the walls of v. 6 before they were rebuilt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Forsaken is "Azubah" and Desolate is "Shemamah." Hephzi-bah is "Cheftzi-vah," my delight is in her, and Beulah is "beulah," married. The ESV and NIV keep Hephzibah and Beulah, or translate them as My Delight Is in Her and Married.</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So shall thy sons marry thee is odd as a picture. Some read it with a small change as so shall thy builder marry thee, "bonayikh."</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Ye that make mention of the LORD are those who remind the LORD, the watchmen who keep calling on him. The ESV reads you who put the LORD in remembrance.</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Cast up the highways means build up the road. Gather out the stones means clear it.</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His reward is with him repeats Isa 40:10 word for word.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speaker who will not hold his peace for Zion (vv. 1, 6).</a:t>
            </a:r>
            <a:endParaRPr lang="en-US" sz="1400" dirty="0"/>
          </a:p>
          <a:p>
            <a:pPr marL="203200" indent="-203200">
              <a:spcAft>
                <a:spcPts val="600"/>
              </a:spcAft>
              <a:buSzPct val="100000"/>
              <a:buChar char="•"/>
            </a:pPr>
            <a:r>
              <a:rPr lang="en-US" sz="1400" dirty="0">
                <a:solidFill>
                  <a:schemeClr val="tx1"/>
                </a:solidFill>
              </a:rPr>
              <a:t>Zion, Jerusalem, called by a new name (vv. 1-4, 7, 11-12).</a:t>
            </a:r>
            <a:endParaRPr lang="en-US" sz="1400" dirty="0"/>
          </a:p>
          <a:p>
            <a:pPr marL="203200" indent="-203200">
              <a:spcAft>
                <a:spcPts val="600"/>
              </a:spcAft>
              <a:buSzPct val="100000"/>
              <a:buChar char="•"/>
            </a:pPr>
            <a:r>
              <a:rPr lang="en-US" sz="1400" dirty="0">
                <a:solidFill>
                  <a:schemeClr val="tx1"/>
                </a:solidFill>
              </a:rPr>
              <a:t>The Gentiles and all kings, who shall see her glory (v. 2).</a:t>
            </a:r>
            <a:endParaRPr lang="en-US" sz="1400" dirty="0"/>
          </a:p>
          <a:p>
            <a:pPr marL="203200" indent="-203200">
              <a:spcAft>
                <a:spcPts val="600"/>
              </a:spcAft>
              <a:buSzPct val="100000"/>
              <a:buChar char="•"/>
            </a:pPr>
            <a:r>
              <a:rPr lang="en-US" sz="1400" dirty="0">
                <a:solidFill>
                  <a:schemeClr val="tx1"/>
                </a:solidFill>
              </a:rPr>
              <a:t>The LORD, who delighteth in her and rejoiceth over her (vv. 2-5, 8, 11).</a:t>
            </a:r>
            <a:endParaRPr lang="en-US" sz="1400" dirty="0"/>
          </a:p>
          <a:p>
            <a:pPr marL="203200" indent="-203200">
              <a:spcAft>
                <a:spcPts val="600"/>
              </a:spcAft>
              <a:buSzPct val="100000"/>
              <a:buChar char="•"/>
            </a:pPr>
            <a:r>
              <a:rPr lang="en-US" sz="1400" dirty="0">
                <a:solidFill>
                  <a:schemeClr val="tx1"/>
                </a:solidFill>
              </a:rPr>
              <a:t>Thy sons, who shall marry the land (v. 5).</a:t>
            </a:r>
            <a:endParaRPr lang="en-US" sz="1400" dirty="0"/>
          </a:p>
          <a:p>
            <a:pPr marL="203200" indent="-203200">
              <a:spcAft>
                <a:spcPts val="600"/>
              </a:spcAft>
              <a:buSzPct val="100000"/>
              <a:buChar char="•"/>
            </a:pPr>
            <a:r>
              <a:rPr lang="en-US" sz="1400" dirty="0">
                <a:solidFill>
                  <a:schemeClr val="tx1"/>
                </a:solidFill>
              </a:rPr>
              <a:t>The watchmen upon the walls (v. 6).</a:t>
            </a:r>
            <a:endParaRPr lang="en-US" sz="1400" dirty="0"/>
          </a:p>
          <a:p>
            <a:pPr marL="203200" indent="-203200">
              <a:spcAft>
                <a:spcPts val="600"/>
              </a:spcAft>
              <a:buSzPct val="100000"/>
              <a:buChar char="•"/>
            </a:pPr>
            <a:r>
              <a:rPr lang="en-US" sz="1400" dirty="0">
                <a:solidFill>
                  <a:schemeClr val="tx1"/>
                </a:solidFill>
              </a:rPr>
              <a:t>The enemies and the sons of the stranger, who shall no more eat her corn and wine (v. 8).</a:t>
            </a:r>
            <a:endParaRPr lang="en-US" sz="1400" dirty="0"/>
          </a:p>
          <a:p>
            <a:pPr marL="203200" indent="-203200">
              <a:spcAft>
                <a:spcPts val="600"/>
              </a:spcAft>
              <a:buSzPct val="100000"/>
              <a:buChar char="•"/>
            </a:pPr>
            <a:r>
              <a:rPr lang="en-US" sz="1400" dirty="0">
                <a:solidFill>
                  <a:schemeClr val="tx1"/>
                </a:solidFill>
              </a:rPr>
              <a:t>The daughter of Zion, whose salvation cometh (v. 11).</a:t>
            </a:r>
            <a:endParaRPr lang="en-US" sz="1400" dirty="0"/>
          </a:p>
          <a:p>
            <a:pPr marL="203200" indent="-203200">
              <a:spcAft>
                <a:spcPts val="600"/>
              </a:spcAft>
              <a:buSzPct val="100000"/>
              <a:buChar char="•"/>
            </a:pPr>
            <a:r>
              <a:rPr lang="en-US" sz="1400" dirty="0">
                <a:solidFill>
                  <a:schemeClr val="tx1"/>
                </a:solidFill>
              </a:rPr>
              <a:t>The holy people, the redeemed of the LORD (v. 12).</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Zion and Jerusalem (vv. 1, 6-7, 11).</a:t>
            </a:r>
            <a:endParaRPr lang="en-US" sz="1400" dirty="0"/>
          </a:p>
          <a:p>
            <a:pPr marL="203200" indent="-203200">
              <a:spcAft>
                <a:spcPts val="600"/>
              </a:spcAft>
              <a:buSzPct val="100000"/>
              <a:buChar char="•"/>
            </a:pPr>
            <a:r>
              <a:rPr lang="en-US" sz="1400" dirty="0">
                <a:solidFill>
                  <a:schemeClr val="tx1"/>
                </a:solidFill>
              </a:rPr>
              <a:t>Her land, to be called Beulah (v. 4).</a:t>
            </a:r>
            <a:endParaRPr lang="en-US" sz="1400" dirty="0"/>
          </a:p>
          <a:p>
            <a:pPr marL="203200" indent="-203200">
              <a:spcAft>
                <a:spcPts val="600"/>
              </a:spcAft>
              <a:buSzPct val="100000"/>
              <a:buChar char="•"/>
            </a:pPr>
            <a:r>
              <a:rPr lang="en-US" sz="1400" dirty="0">
                <a:solidFill>
                  <a:schemeClr val="tx1"/>
                </a:solidFill>
              </a:rPr>
              <a:t>The walls of Jerusalem, where the watchmen stand (v. 6).</a:t>
            </a:r>
            <a:endParaRPr lang="en-US" sz="1400" dirty="0"/>
          </a:p>
          <a:p>
            <a:pPr marL="203200" indent="-203200">
              <a:spcAft>
                <a:spcPts val="600"/>
              </a:spcAft>
              <a:buSzPct val="100000"/>
              <a:buChar char="•"/>
            </a:pPr>
            <a:r>
              <a:rPr lang="en-US" sz="1400" dirty="0">
                <a:solidFill>
                  <a:schemeClr val="tx1"/>
                </a:solidFill>
              </a:rPr>
              <a:t>The courts of my holiness, where the harvest is eaten (v. 9).</a:t>
            </a:r>
            <a:endParaRPr lang="en-US" sz="1400" dirty="0"/>
          </a:p>
          <a:p>
            <a:pPr marL="203200" indent="-203200">
              <a:spcAft>
                <a:spcPts val="600"/>
              </a:spcAft>
              <a:buSzPct val="100000"/>
              <a:buChar char="•"/>
            </a:pPr>
            <a:r>
              <a:rPr lang="en-US" sz="1400" dirty="0">
                <a:solidFill>
                  <a:schemeClr val="tx1"/>
                </a:solidFill>
              </a:rPr>
              <a:t>The gates and the highways (v. 10).</a:t>
            </a:r>
            <a:endParaRPr lang="en-US" sz="1400" dirty="0"/>
          </a:p>
          <a:p>
            <a:pPr marL="203200" indent="-203200">
              <a:spcAft>
                <a:spcPts val="600"/>
              </a:spcAft>
              <a:buSzPct val="100000"/>
              <a:buChar char="•"/>
            </a:pPr>
            <a:r>
              <a:rPr lang="en-US" sz="1400" dirty="0">
                <a:solidFill>
                  <a:schemeClr val="tx1"/>
                </a:solidFill>
              </a:rPr>
              <a:t>The end of the world, to which the LORD proclaims (v. 11).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740–700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speaker keeps calling until her righteousness goes forth, so the promise still waits (vv. 1, 6-7).</a:t>
            </a:r>
            <a:endParaRPr lang="en-US" sz="1600" dirty="0"/>
          </a:p>
          <a:p>
            <a:pPr marL="203200" indent="-203200">
              <a:spcAft>
                <a:spcPts val="1000"/>
              </a:spcAft>
              <a:buSzPct val="100000"/>
              <a:buChar char="•"/>
            </a:pPr>
            <a:r>
              <a:rPr lang="en-US" sz="1600" dirty="0">
                <a:solidFill>
                  <a:schemeClr val="tx1"/>
                </a:solidFill>
              </a:rPr>
              <a:t>Her names change from Forsaken and Desolate to Hephzi-bah and Beulah when the LORD restores her (v. 4).</a:t>
            </a:r>
            <a:endParaRPr lang="en-US" sz="1600" dirty="0"/>
          </a:p>
          <a:p>
            <a:pPr marL="203200" indent="-203200">
              <a:spcAft>
                <a:spcPts val="1000"/>
              </a:spcAft>
              <a:buSzPct val="100000"/>
              <a:buChar char="•"/>
            </a:pPr>
            <a:r>
              <a:rPr lang="en-US" sz="1600" dirty="0">
                <a:solidFill>
                  <a:schemeClr val="tx1"/>
                </a:solidFill>
              </a:rPr>
              <a:t>The proclamation Thy salvation cometh points to a coming day (v. 11).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Isaiah's ministry runs about 740-700 BC (derived), reaching the events of 701 BC (stated; 2 Kgs 18-19).</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thanked the eastern tribes for helping their western brethren, blessed them, and sent them home. They built a large altar near the Jordan, rest of Israel gathers at Shiloh to go up against them in war. Phinehas son of Eleazar sent with 10 chiefs. Reminder of Baal-Peor and Achan. Easterners "The Mighty One, God, YHWH, He knows, and may Israel itself know" and "we built it as a witness." Phinehas and others report.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called the Reubenites, the Gadites, and the half tribe of Manasseh, praised them for keeping the charge of Moses and not leaving their brethren, and sent them home with much riches and a charge to love the LORD and cleave unto him. At the borders of Jordan they built a great altar to see to. The whole congregation gathered at Shiloh to go to war, but first sent Phinehas and ten princes to ask why they had turned from the LORD, recalling Peor and Achan. The eastern tribes answered that the LORD God of gods knows it was not rebellion but a witness for their children. Phinehas was pleased, Israel blessed God, and the altar was called 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Joshua sends the eastern tribes home; they build a great altar by Jordan; Israel prepares for war, but Phinehas learns it is a witness, called Ed.</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Joshua called the Reubenites, the Gadites, and the half tribe of Manasseh, and said, Ye have kept all that Moses the servant of the LORD commanded you. Ye have not left your brethren these many days (vv. 1-3).</a:t>
            </a:r>
            <a:endParaRPr lang="en-US" sz="1400" dirty="0"/>
          </a:p>
          <a:p>
            <a:pPr marL="203200" indent="-203200">
              <a:spcAft>
                <a:spcPts val="500"/>
              </a:spcAft>
              <a:buSzPct val="100000"/>
              <a:buChar char="•"/>
            </a:pPr>
            <a:r>
              <a:rPr lang="en-US" sz="1400" dirty="0">
                <a:solidFill>
                  <a:schemeClr val="tx1"/>
                </a:solidFill>
              </a:rPr>
              <a:t>The LORD hath given rest unto your brethren, therefore now return ye unto your tents, and unto the land which Moses gave you on the other side Jordan (v. 4).</a:t>
            </a:r>
            <a:endParaRPr lang="en-US" sz="1400" dirty="0"/>
          </a:p>
          <a:p>
            <a:pPr marL="203200" indent="-203200">
              <a:spcAft>
                <a:spcPts val="500"/>
              </a:spcAft>
              <a:buSzPct val="100000"/>
              <a:buChar char="•"/>
            </a:pPr>
            <a:r>
              <a:rPr lang="en-US" sz="1400" dirty="0">
                <a:solidFill>
                  <a:schemeClr val="tx1"/>
                </a:solidFill>
              </a:rPr>
              <a:t>But take diligent heed to love the LORD your God, and to cleave unto him, and to serve him with all your heart. So Joshua blessed them (vv. 5-6).</a:t>
            </a:r>
            <a:endParaRPr lang="en-US" sz="1400" dirty="0"/>
          </a:p>
          <a:p>
            <a:pPr marL="203200" indent="-203200">
              <a:spcAft>
                <a:spcPts val="500"/>
              </a:spcAft>
              <a:buSzPct val="100000"/>
              <a:buChar char="•"/>
            </a:pPr>
            <a:r>
              <a:rPr lang="en-US" sz="1400" dirty="0">
                <a:solidFill>
                  <a:schemeClr val="tx1"/>
                </a:solidFill>
              </a:rPr>
              <a:t>Moses had given the one half of Manasseh possession in Bashan. He said, Return with much riches: divide the spoil of your enemies with your brethren (vv. 7-8).</a:t>
            </a:r>
            <a:endParaRPr lang="en-US" sz="1400" dirty="0"/>
          </a:p>
          <a:p>
            <a:pPr marL="203200" indent="-203200">
              <a:spcAft>
                <a:spcPts val="500"/>
              </a:spcAft>
              <a:buSzPct val="100000"/>
              <a:buChar char="•"/>
            </a:pPr>
            <a:r>
              <a:rPr lang="en-US" sz="1400" dirty="0">
                <a:solidFill>
                  <a:schemeClr val="tx1"/>
                </a:solidFill>
              </a:rPr>
              <a:t>They departed out of Shiloh to the country of Gilead. When they came unto the borders of Jordan, they built there an altar by Jordan, a great altar to see to (vv. 9-10).</a:t>
            </a:r>
            <a:endParaRPr lang="en-US" sz="1400" dirty="0"/>
          </a:p>
          <a:p>
            <a:pPr marL="203200" indent="-203200">
              <a:spcAft>
                <a:spcPts val="500"/>
              </a:spcAft>
              <a:buSzPct val="100000"/>
              <a:buChar char="•"/>
            </a:pPr>
            <a:r>
              <a:rPr lang="en-US" sz="1400" dirty="0">
                <a:solidFill>
                  <a:schemeClr val="tx1"/>
                </a:solidFill>
              </a:rPr>
              <a:t>The children of Israel heard of it, and the whole congregation gathered themselves together at Shiloh, to go up to war against them (vv. 11-12).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They sent Phinehas the son of Eleazar the priest and ten princes unto the land of Gilead (vv. 13-15).</a:t>
            </a:r>
            <a:endParaRPr lang="en-US" sz="1400" dirty="0"/>
          </a:p>
          <a:p>
            <a:pPr marL="203200" indent="-203200">
              <a:spcAft>
                <a:spcPts val="500"/>
              </a:spcAft>
              <a:buSzPct val="100000"/>
              <a:buChar char="•"/>
            </a:pPr>
            <a:r>
              <a:rPr lang="en-US" sz="1400" dirty="0">
                <a:solidFill>
                  <a:schemeClr val="tx1"/>
                </a:solidFill>
              </a:rPr>
              <a:t>They said, What trespass is this, that ye have builded you an altar, that ye might rebel this day against the LORD? Is the iniquity of Peor too little for us? (vv. 16-18).</a:t>
            </a:r>
            <a:endParaRPr lang="en-US" sz="1400" dirty="0"/>
          </a:p>
          <a:p>
            <a:pPr marL="203200" indent="-203200">
              <a:spcAft>
                <a:spcPts val="500"/>
              </a:spcAft>
              <a:buSzPct val="100000"/>
              <a:buChar char="•"/>
            </a:pPr>
            <a:r>
              <a:rPr lang="en-US" sz="1400" dirty="0">
                <a:solidFill>
                  <a:schemeClr val="tx1"/>
                </a:solidFill>
              </a:rPr>
              <a:t>If the land of your possession be unclean, pass ye over, and take possession among us. Did not Achan the son of Zerah commit a trespass, and wrath fell on all the congregation? (vv. 19-20).</a:t>
            </a:r>
            <a:endParaRPr lang="en-US" sz="1400" dirty="0"/>
          </a:p>
          <a:p>
            <a:pPr marL="203200" indent="-203200">
              <a:spcAft>
                <a:spcPts val="500"/>
              </a:spcAft>
              <a:buSzPct val="100000"/>
              <a:buChar char="•"/>
            </a:pPr>
            <a:r>
              <a:rPr lang="en-US" sz="1400" dirty="0">
                <a:solidFill>
                  <a:schemeClr val="tx1"/>
                </a:solidFill>
              </a:rPr>
              <a:t>They answered, The LORD God of gods, he knoweth, and Israel he shall know; if it be in rebellion, save us not this day (vv. 21-23).</a:t>
            </a:r>
            <a:endParaRPr lang="en-US" sz="1400" dirty="0"/>
          </a:p>
          <a:p>
            <a:pPr marL="203200" indent="-203200">
              <a:spcAft>
                <a:spcPts val="500"/>
              </a:spcAft>
              <a:buSzPct val="100000"/>
              <a:buChar char="•"/>
            </a:pPr>
            <a:r>
              <a:rPr lang="en-US" sz="1400" dirty="0">
                <a:solidFill>
                  <a:schemeClr val="tx1"/>
                </a:solidFill>
              </a:rPr>
              <a:t>We have done it for fear, lest in time to come your children might say unto our children, What have ye to do with the LORD God of Israel? For the LORD hath made Jordan a border between us and you (vv. 24-25).</a:t>
            </a:r>
            <a:endParaRPr lang="en-US" sz="1400" dirty="0"/>
          </a:p>
          <a:p>
            <a:pPr marL="203200" indent="-203200">
              <a:spcAft>
                <a:spcPts val="500"/>
              </a:spcAft>
              <a:buSzPct val="100000"/>
              <a:buChar char="•"/>
            </a:pPr>
            <a:r>
              <a:rPr lang="en-US" sz="1400" dirty="0">
                <a:solidFill>
                  <a:schemeClr val="tx1"/>
                </a:solidFill>
              </a:rPr>
              <a:t>We said, Let us build us an altar, not for burnt offering, nor for sacrifice, but that it may be a witness between us, and you, and our generations after us. God forbid that we should rebel against the LORD (vv. 26-29).</a:t>
            </a:r>
            <a:endParaRPr lang="en-US" sz="1400" dirty="0"/>
          </a:p>
          <a:p>
            <a:pPr marL="203200" indent="-203200">
              <a:spcAft>
                <a:spcPts val="500"/>
              </a:spcAft>
              <a:buSzPct val="100000"/>
              <a:buChar char="•"/>
            </a:pPr>
            <a:r>
              <a:rPr lang="en-US" sz="1400" dirty="0">
                <a:solidFill>
                  <a:schemeClr val="tx1"/>
                </a:solidFill>
              </a:rPr>
              <a:t>When Phinehas and the princes heard the words, it pleased them. Phinehas said, This day we perceive that the LORD is among us, because ye have not committed this trespass (vv. 30-31).</a:t>
            </a:r>
            <a:endParaRPr lang="en-US" sz="1400" dirty="0"/>
          </a:p>
          <a:p>
            <a:pPr marL="203200" indent="-203200">
              <a:spcAft>
                <a:spcPts val="500"/>
              </a:spcAft>
              <a:buSzPct val="100000"/>
              <a:buChar char="•"/>
            </a:pPr>
            <a:r>
              <a:rPr lang="en-US" sz="1400" dirty="0">
                <a:solidFill>
                  <a:schemeClr val="tx1"/>
                </a:solidFill>
              </a:rPr>
              <a:t>They brought them word again. The thing pleased the children of Israel; they blessed God, and did not intend to go up against them in battle (vv. 32-33).</a:t>
            </a:r>
            <a:endParaRPr lang="en-US" sz="1400" dirty="0"/>
          </a:p>
          <a:p>
            <a:pPr marL="203200" indent="-203200">
              <a:spcAft>
                <a:spcPts val="500"/>
              </a:spcAft>
              <a:buSzPct val="100000"/>
              <a:buChar char="•"/>
            </a:pPr>
            <a:r>
              <a:rPr lang="en-US" sz="1400" dirty="0">
                <a:solidFill>
                  <a:schemeClr val="tx1"/>
                </a:solidFill>
              </a:rPr>
              <a:t>The children of Reuben and Gad called the altar Ed: for it shall be a witness between us that the LORD is God (v. 34).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return of the eastern tribes and the altar Ed. Num 32 gives the promise behind it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eastern tribes' promise</a:t>
            </a:r>
            <a:endParaRPr lang="en-US" sz="1500" dirty="0"/>
          </a:p>
          <a:p>
            <a:pPr marL="177800" indent="-177800">
              <a:spcAft>
                <a:spcPts val="300"/>
              </a:spcAft>
              <a:buSzPct val="100000"/>
              <a:buChar char="•"/>
            </a:pPr>
            <a:r>
              <a:rPr lang="en-US" sz="1400" b="1" dirty="0">
                <a:solidFill>
                  <a:schemeClr val="accent1"/>
                </a:solidFill>
              </a:rPr>
              <a:t>Num 32:20. </a:t>
            </a:r>
            <a:pPr indent="0" marL="0">
              <a:spcAft>
                <a:spcPts val="300"/>
              </a:spcAft>
              <a:buNone/>
            </a:pPr>
            <a:r>
              <a:rPr lang="en-US" sz="1400" dirty="0">
                <a:solidFill>
                  <a:schemeClr val="tx1"/>
                </a:solidFill>
              </a:rPr>
              <a:t>If ye will do this thing, if ye will go armed before the LORD to war, the promise kept in vv. 2-3.</a:t>
            </a:r>
            <a:endParaRPr lang="en-US" sz="1500" dirty="0"/>
          </a:p>
          <a:p>
            <a:pPr marL="177800" indent="-177800">
              <a:spcAft>
                <a:spcPts val="300"/>
              </a:spcAft>
              <a:buSzPct val="100000"/>
              <a:buChar char="•"/>
            </a:pPr>
            <a:r>
              <a:rPr lang="en-US" sz="1400" b="1" dirty="0">
                <a:solidFill>
                  <a:schemeClr val="accent1"/>
                </a:solidFill>
              </a:rPr>
              <a:t>Josh 1:13. </a:t>
            </a:r>
            <a:pPr indent="0" marL="0">
              <a:spcAft>
                <a:spcPts val="300"/>
              </a:spcAft>
              <a:buNone/>
            </a:pPr>
            <a:r>
              <a:rPr lang="en-US" sz="1400" dirty="0">
                <a:solidFill>
                  <a:schemeClr val="tx1"/>
                </a:solidFill>
              </a:rPr>
              <a:t>Remember the word which Moses the servant of the LORD commanded you, saying, The LORD your God hath given you rest, the charge fulfilled in v. 4.</a:t>
            </a:r>
            <a:endParaRPr lang="en-US" sz="1500" dirty="0"/>
          </a:p>
          <a:p>
            <a:pPr marL="177800" indent="-177800">
              <a:spcAft>
                <a:spcPts val="300"/>
              </a:spcAft>
              <a:buSzPct val="100000"/>
              <a:buChar char="•"/>
            </a:pPr>
            <a:r>
              <a:rPr lang="en-US" sz="1400" b="1" dirty="0">
                <a:solidFill>
                  <a:schemeClr val="accent1"/>
                </a:solidFill>
              </a:rPr>
              <a:t>Deut 3:20. </a:t>
            </a:r>
            <a:pPr indent="0" marL="0">
              <a:spcAft>
                <a:spcPts val="300"/>
              </a:spcAft>
              <a:buNone/>
            </a:pPr>
            <a:r>
              <a:rPr lang="en-US" sz="1400" dirty="0">
                <a:solidFill>
                  <a:schemeClr val="tx1"/>
                </a:solidFill>
              </a:rPr>
              <a:t>Until the LORD have given rest unto your brethren, as well as unto you, the rest of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Love the LORD and cleave unto him</a:t>
            </a:r>
            <a:endParaRPr lang="en-US" sz="1500" dirty="0"/>
          </a:p>
          <a:p>
            <a:pPr marL="177800" indent="-177800">
              <a:spcAft>
                <a:spcPts val="300"/>
              </a:spcAft>
              <a:buSzPct val="100000"/>
              <a:buChar char="•"/>
            </a:pPr>
            <a:r>
              <a:rPr lang="en-US" sz="1400" b="1" dirty="0">
                <a:solidFill>
                  <a:schemeClr val="accent1"/>
                </a:solidFill>
              </a:rPr>
              <a:t>Deut 10:12. </a:t>
            </a:r>
            <a:pPr indent="0" marL="0">
              <a:spcAft>
                <a:spcPts val="300"/>
              </a:spcAft>
              <a:buNone/>
            </a:pPr>
            <a:r>
              <a:rPr lang="en-US" sz="1400" dirty="0">
                <a:solidFill>
                  <a:schemeClr val="tx1"/>
                </a:solidFill>
              </a:rPr>
              <a:t>to walk in all his ways, and to love him, and to serve the LORD thy God with all thy heart and with all thy soul, the same charge as v. 5.</a:t>
            </a:r>
            <a:endParaRPr lang="en-US" sz="1500" dirty="0"/>
          </a:p>
          <a:p>
            <a:pPr marL="177800" indent="-177800">
              <a:spcAft>
                <a:spcPts val="300"/>
              </a:spcAft>
              <a:buSzPct val="100000"/>
              <a:buChar char="•"/>
            </a:pPr>
            <a:r>
              <a:rPr lang="en-US" sz="1400" b="1" dirty="0">
                <a:solidFill>
                  <a:schemeClr val="accent1"/>
                </a:solidFill>
              </a:rPr>
              <a:t>Deut 11:22. </a:t>
            </a:r>
            <a:pPr indent="0" marL="0">
              <a:spcAft>
                <a:spcPts val="300"/>
              </a:spcAft>
              <a:buNone/>
            </a:pPr>
            <a:r>
              <a:rPr lang="en-US" sz="1400" dirty="0">
                <a:solidFill>
                  <a:schemeClr val="tx1"/>
                </a:solidFill>
              </a:rPr>
              <a:t>to love the LORD your God, to walk in all his ways, and to cleave unto him, v. 5 in nearly the same words.</a:t>
            </a:r>
            <a:endParaRPr lang="en-US" sz="1500" dirty="0"/>
          </a:p>
          <a:p>
            <a:pPr marL="177800" indent="-177800">
              <a:spcAft>
                <a:spcPts val="300"/>
              </a:spcAft>
              <a:buSzPct val="100000"/>
              <a:buChar char="•"/>
            </a:pPr>
            <a:r>
              <a:rPr lang="en-US" sz="1400" b="1" dirty="0">
                <a:solidFill>
                  <a:schemeClr val="accent1"/>
                </a:solidFill>
              </a:rPr>
              <a:t>Matt 22:37. </a:t>
            </a:r>
            <a:pPr indent="0" marL="0">
              <a:spcAft>
                <a:spcPts val="300"/>
              </a:spcAft>
              <a:buNone/>
            </a:pPr>
            <a:r>
              <a:rPr lang="en-US" sz="1400" dirty="0">
                <a:solidFill>
                  <a:schemeClr val="tx1"/>
                </a:solidFill>
              </a:rPr>
              <a:t>Thou shalt love the Lord thy God with all thy heart, and with all thy soul, and with all thy mind, the first commandment behind v. 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One altar at the place God chose</a:t>
            </a:r>
            <a:endParaRPr lang="en-US" sz="1500" dirty="0"/>
          </a:p>
          <a:p>
            <a:pPr marL="177800" indent="-177800">
              <a:spcAft>
                <a:spcPts val="300"/>
              </a:spcAft>
              <a:buSzPct val="100000"/>
              <a:buChar char="•"/>
            </a:pPr>
            <a:r>
              <a:rPr lang="en-US" sz="1400" b="1" dirty="0">
                <a:solidFill>
                  <a:schemeClr val="accent1"/>
                </a:solidFill>
              </a:rPr>
              <a:t>Deut 12:13. </a:t>
            </a:r>
            <a:pPr indent="0" marL="0">
              <a:spcAft>
                <a:spcPts val="300"/>
              </a:spcAft>
              <a:buNone/>
            </a:pPr>
            <a:r>
              <a:rPr lang="en-US" sz="1400" dirty="0">
                <a:solidFill>
                  <a:schemeClr val="tx1"/>
                </a:solidFill>
              </a:rPr>
              <a:t>Take heed to thyself that thou offer not thy burnt offerings in every place that thou seest, the law the tribes feared was broken in vv. 16, 19.</a:t>
            </a:r>
            <a:endParaRPr lang="en-US" sz="1500" dirty="0"/>
          </a:p>
          <a:p>
            <a:pPr marL="177800" indent="-177800">
              <a:spcAft>
                <a:spcPts val="300"/>
              </a:spcAft>
              <a:buSzPct val="100000"/>
              <a:buChar char="•"/>
            </a:pPr>
            <a:r>
              <a:rPr lang="en-US" sz="1400" b="1" dirty="0">
                <a:solidFill>
                  <a:schemeClr val="accent1"/>
                </a:solidFill>
              </a:rPr>
              <a:t>Lev 17:9. </a:t>
            </a:r>
            <a:pPr indent="0" marL="0">
              <a:spcAft>
                <a:spcPts val="300"/>
              </a:spcAft>
              <a:buNone/>
            </a:pPr>
            <a:r>
              <a:rPr lang="en-US" sz="1400" dirty="0">
                <a:solidFill>
                  <a:schemeClr val="tx1"/>
                </a:solidFill>
              </a:rPr>
              <a:t>And bringeth it not unto the door of the tabernacle of the congregation, to offer it unto the LORD; even that man shall be cut off from among his people, the danger of vv. 18-19.</a:t>
            </a:r>
            <a:endParaRPr lang="en-US" sz="1500" dirty="0"/>
          </a:p>
          <a:p>
            <a:pPr marL="177800" indent="-177800">
              <a:spcAft>
                <a:spcPts val="300"/>
              </a:spcAft>
              <a:buSzPct val="100000"/>
              <a:buChar char="•"/>
            </a:pPr>
            <a:r>
              <a:rPr lang="en-US" sz="1400" b="1" dirty="0">
                <a:solidFill>
                  <a:schemeClr val="accent1"/>
                </a:solidFill>
              </a:rPr>
              <a:t>1 Kings 12:28. </a:t>
            </a:r>
            <a:pPr indent="0" marL="0">
              <a:spcAft>
                <a:spcPts val="300"/>
              </a:spcAft>
              <a:buNone/>
            </a:pPr>
            <a:r>
              <a:rPr lang="en-US" sz="1400" dirty="0">
                <a:solidFill>
                  <a:schemeClr val="tx1"/>
                </a:solidFill>
              </a:rPr>
              <a:t>It is too much for you to go up to Jerusalem: behold thy gods, O Israel, a later rival altar, the very thing feared in v. 16.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iniquity of Peor and the sin of Achan</a:t>
            </a:r>
            <a:endParaRPr lang="en-US" sz="1500" dirty="0"/>
          </a:p>
          <a:p>
            <a:pPr marL="177800" indent="-177800">
              <a:spcAft>
                <a:spcPts val="300"/>
              </a:spcAft>
              <a:buSzPct val="100000"/>
              <a:buChar char="•"/>
            </a:pPr>
            <a:r>
              <a:rPr lang="en-US" sz="1400" b="1" dirty="0">
                <a:solidFill>
                  <a:schemeClr val="accent1"/>
                </a:solidFill>
              </a:rPr>
              <a:t>Num 25:3. </a:t>
            </a:r>
            <a:pPr indent="0" marL="0">
              <a:spcAft>
                <a:spcPts val="300"/>
              </a:spcAft>
              <a:buNone/>
            </a:pPr>
            <a:r>
              <a:rPr lang="en-US" sz="1400" dirty="0">
                <a:solidFill>
                  <a:schemeClr val="tx1"/>
                </a:solidFill>
              </a:rPr>
              <a:t>And Israel joined himself unto Baal-peor: and the anger of the LORD was kindled against Israel, the iniquity of Peor in v. 17.</a:t>
            </a:r>
            <a:endParaRPr lang="en-US" sz="1500" dirty="0"/>
          </a:p>
          <a:p>
            <a:pPr marL="177800" indent="-177800">
              <a:spcAft>
                <a:spcPts val="300"/>
              </a:spcAft>
              <a:buSzPct val="100000"/>
              <a:buChar char="•"/>
            </a:pPr>
            <a:r>
              <a:rPr lang="en-US" sz="1400" b="1" dirty="0">
                <a:solidFill>
                  <a:schemeClr val="accent1"/>
                </a:solidFill>
              </a:rPr>
              <a:t>Num 25:7. </a:t>
            </a:r>
            <a:pPr indent="0" marL="0">
              <a:spcAft>
                <a:spcPts val="300"/>
              </a:spcAft>
              <a:buNone/>
            </a:pPr>
            <a:r>
              <a:rPr lang="en-US" sz="1400" dirty="0">
                <a:solidFill>
                  <a:schemeClr val="tx1"/>
                </a:solidFill>
              </a:rPr>
              <a:t>And when Phinehas, the son of Eleazar, the son of Aaron the priest, saw it, the zeal of Phinehas before he led the embassy in v. 13.</a:t>
            </a:r>
            <a:endParaRPr lang="en-US" sz="1500" dirty="0"/>
          </a:p>
          <a:p>
            <a:pPr marL="177800" indent="-177800">
              <a:spcAft>
                <a:spcPts val="300"/>
              </a:spcAft>
              <a:buSzPct val="100000"/>
              <a:buChar char="•"/>
            </a:pPr>
            <a:r>
              <a:rPr lang="en-US" sz="1400" b="1" dirty="0">
                <a:solidFill>
                  <a:schemeClr val="accent1"/>
                </a:solidFill>
              </a:rPr>
              <a:t>Psa 106:30. </a:t>
            </a:r>
            <a:pPr indent="0" marL="0">
              <a:spcAft>
                <a:spcPts val="300"/>
              </a:spcAft>
              <a:buNone/>
            </a:pPr>
            <a:r>
              <a:rPr lang="en-US" sz="1400" dirty="0">
                <a:solidFill>
                  <a:schemeClr val="tx1"/>
                </a:solidFill>
              </a:rPr>
              <a:t>Then stood up Phinehas, and executed judgment: and so the plague was stayed, the plague of v. 17.</a:t>
            </a:r>
            <a:endParaRPr lang="en-US" sz="1500" dirty="0"/>
          </a:p>
          <a:p>
            <a:pPr marL="177800" indent="-177800">
              <a:spcAft>
                <a:spcPts val="300"/>
              </a:spcAft>
              <a:buSzPct val="100000"/>
              <a:buChar char="•"/>
            </a:pPr>
            <a:r>
              <a:rPr lang="en-US" sz="1400" b="1" dirty="0">
                <a:solidFill>
                  <a:schemeClr val="accent1"/>
                </a:solidFill>
              </a:rPr>
              <a:t>Josh 7:1. </a:t>
            </a:r>
            <a:pPr indent="0" marL="0">
              <a:spcAft>
                <a:spcPts val="300"/>
              </a:spcAft>
              <a:buNone/>
            </a:pPr>
            <a:r>
              <a:rPr lang="en-US" sz="1400" dirty="0">
                <a:solidFill>
                  <a:schemeClr val="tx1"/>
                </a:solidFill>
              </a:rPr>
              <a:t>But the children of Israel committed a trespass in the accursed thing: for Achan, the trespass of v. 20.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An altar for a witness</a:t>
            </a:r>
            <a:endParaRPr lang="en-US" sz="1500" dirty="0"/>
          </a:p>
          <a:p>
            <a:pPr marL="177800" indent="-177800">
              <a:spcAft>
                <a:spcPts val="300"/>
              </a:spcAft>
              <a:buSzPct val="100000"/>
              <a:buChar char="•"/>
            </a:pPr>
            <a:r>
              <a:rPr lang="en-US" sz="1400" b="1" dirty="0">
                <a:solidFill>
                  <a:schemeClr val="accent1"/>
                </a:solidFill>
              </a:rPr>
              <a:t>Gen 31:48. </a:t>
            </a:r>
            <a:pPr indent="0" marL="0">
              <a:spcAft>
                <a:spcPts val="300"/>
              </a:spcAft>
              <a:buNone/>
            </a:pPr>
            <a:r>
              <a:rPr lang="en-US" sz="1400" dirty="0">
                <a:solidFill>
                  <a:schemeClr val="tx1"/>
                </a:solidFill>
              </a:rPr>
              <a:t>This heap is a witness between me and thee this day, a witness like the altar of vv. 27, 34.</a:t>
            </a:r>
            <a:endParaRPr lang="en-US" sz="1500" dirty="0"/>
          </a:p>
          <a:p>
            <a:pPr marL="177800" indent="-177800">
              <a:spcAft>
                <a:spcPts val="300"/>
              </a:spcAft>
              <a:buSzPct val="100000"/>
              <a:buChar char="•"/>
            </a:pPr>
            <a:r>
              <a:rPr lang="en-US" sz="1400" b="1" dirty="0">
                <a:solidFill>
                  <a:schemeClr val="accent1"/>
                </a:solidFill>
              </a:rPr>
              <a:t>Josh 24:27. </a:t>
            </a:r>
            <a:pPr indent="0" marL="0">
              <a:spcAft>
                <a:spcPts val="300"/>
              </a:spcAft>
              <a:buNone/>
            </a:pPr>
            <a:r>
              <a:rPr lang="en-US" sz="1400" dirty="0">
                <a:solidFill>
                  <a:schemeClr val="tx1"/>
                </a:solidFill>
              </a:rPr>
              <a:t>Behold, this stone shall be a witness unto us, the same idea as v. 34.</a:t>
            </a:r>
            <a:endParaRPr lang="en-US" sz="1500" dirty="0"/>
          </a:p>
          <a:p>
            <a:pPr marL="177800" indent="-177800">
              <a:spcAft>
                <a:spcPts val="300"/>
              </a:spcAft>
              <a:buSzPct val="100000"/>
              <a:buChar char="•"/>
            </a:pPr>
            <a:r>
              <a:rPr lang="en-US" sz="1400" b="1" dirty="0">
                <a:solidFill>
                  <a:schemeClr val="accent1"/>
                </a:solidFill>
              </a:rPr>
              <a:t>Isa 19:19-20. </a:t>
            </a:r>
            <a:pPr indent="0" marL="0">
              <a:spcAft>
                <a:spcPts val="300"/>
              </a:spcAft>
              <a:buNone/>
            </a:pPr>
            <a:r>
              <a:rPr lang="en-US" sz="1400" dirty="0">
                <a:solidFill>
                  <a:schemeClr val="tx1"/>
                </a:solidFill>
              </a:rPr>
              <a:t>In that day shall there be an altar to the LORD in the midst of the land of Egypt... And it shall be for a sign and for a witness, an altar for a witness as in vv. 26-28.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Inquire before going to war</a:t>
            </a:r>
            <a:endParaRPr lang="en-US" sz="1500" dirty="0"/>
          </a:p>
          <a:p>
            <a:pPr marL="177800" indent="-177800">
              <a:spcAft>
                <a:spcPts val="300"/>
              </a:spcAft>
              <a:buSzPct val="100000"/>
              <a:buChar char="•"/>
            </a:pPr>
            <a:r>
              <a:rPr lang="en-US" sz="1400" b="1" dirty="0">
                <a:solidFill>
                  <a:schemeClr val="accent1"/>
                </a:solidFill>
              </a:rPr>
              <a:t>Deut 13:14. </a:t>
            </a:r>
            <a:pPr indent="0" marL="0">
              <a:spcAft>
                <a:spcPts val="300"/>
              </a:spcAft>
              <a:buNone/>
            </a:pPr>
            <a:r>
              <a:rPr lang="en-US" sz="1400" dirty="0">
                <a:solidFill>
                  <a:schemeClr val="tx1"/>
                </a:solidFill>
              </a:rPr>
              <a:t>Then shalt thou enquire, and make search, and ask diligently, the inquiry of vv. 13-16 before the war of v. 12.</a:t>
            </a:r>
            <a:endParaRPr lang="en-US" sz="1500" dirty="0"/>
          </a:p>
          <a:p>
            <a:pPr marL="177800" indent="-177800">
              <a:spcAft>
                <a:spcPts val="300"/>
              </a:spcAft>
              <a:buSzPct val="100000"/>
              <a:buChar char="•"/>
            </a:pPr>
            <a:r>
              <a:rPr lang="en-US" sz="1400" b="1" dirty="0">
                <a:solidFill>
                  <a:schemeClr val="accent1"/>
                </a:solidFill>
              </a:rPr>
              <a:t>Prov 18:13. </a:t>
            </a:r>
            <a:pPr indent="0" marL="0">
              <a:spcAft>
                <a:spcPts val="300"/>
              </a:spcAft>
              <a:buNone/>
            </a:pPr>
            <a:r>
              <a:rPr lang="en-US" sz="1400" dirty="0">
                <a:solidFill>
                  <a:schemeClr val="tx1"/>
                </a:solidFill>
              </a:rPr>
              <a:t>He that answereth a matter before he heareth it, it is folly and shame unto him, the hearing that stopped the war in vv. 12, 30.</a:t>
            </a:r>
            <a:endParaRPr lang="en-US" sz="1500" dirty="0"/>
          </a:p>
          <a:p>
            <a:pPr marL="177800" indent="-177800">
              <a:spcAft>
                <a:spcPts val="300"/>
              </a:spcAft>
              <a:buSzPct val="100000"/>
              <a:buChar char="•"/>
            </a:pPr>
            <a:r>
              <a:rPr lang="en-US" sz="1400" b="1" dirty="0">
                <a:solidFill>
                  <a:schemeClr val="accent1"/>
                </a:solidFill>
              </a:rPr>
              <a:t>Matt 18:15. </a:t>
            </a:r>
            <a:pPr indent="0" marL="0">
              <a:spcAft>
                <a:spcPts val="300"/>
              </a:spcAft>
              <a:buNone/>
            </a:pPr>
            <a:r>
              <a:rPr lang="en-US" sz="1400" dirty="0">
                <a:solidFill>
                  <a:schemeClr val="tx1"/>
                </a:solidFill>
              </a:rPr>
              <a:t>if he shall hear thee, thou hast gained thy brother, brethren reconciled as in vv. 30-33.</a:t>
            </a:r>
            <a:endParaRPr lang="en-US" sz="1500" dirty="0"/>
          </a:p>
          <a:p>
            <a:pPr marL="177800" indent="-177800">
              <a:spcAft>
                <a:spcPts val="300"/>
              </a:spcAft>
              <a:buSzPct val="100000"/>
              <a:buChar char="•"/>
            </a:pPr>
            <a:r>
              <a:rPr lang="en-US" sz="1400" b="1" dirty="0">
                <a:solidFill>
                  <a:schemeClr val="accent1"/>
                </a:solidFill>
              </a:rPr>
              <a:t>Psa 133:1. </a:t>
            </a:r>
            <a:pPr indent="0" marL="0">
              <a:spcAft>
                <a:spcPts val="300"/>
              </a:spcAft>
              <a:buNone/>
            </a:pPr>
            <a:r>
              <a:rPr lang="en-US" sz="1400" dirty="0">
                <a:solidFill>
                  <a:schemeClr val="tx1"/>
                </a:solidFill>
              </a:rPr>
              <a:t>Behold, how good and how pleasant it is for brethren to dwell together in unity\!, the peace of v. 33.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Num 32:33. </a:t>
            </a:r>
            <a:pPr indent="0" marL="0">
              <a:spcAft>
                <a:spcPts val="300"/>
              </a:spcAft>
              <a:buNone/>
            </a:pPr>
            <a:r>
              <a:rPr lang="en-US" sz="1400" dirty="0">
                <a:solidFill>
                  <a:schemeClr val="tx1"/>
                </a:solidFill>
              </a:rPr>
              <a:t>And Moses gave unto them, even to the children of Gad, and to the children of Reuben, and unto half the tribe of Manasseh, the land of vv. 4, 7.</a:t>
            </a:r>
            <a:endParaRPr lang="en-US" sz="1500" dirty="0"/>
          </a:p>
          <a:p>
            <a:pPr marL="177800" indent="-177800">
              <a:spcAft>
                <a:spcPts val="300"/>
              </a:spcAft>
              <a:buSzPct val="100000"/>
              <a:buChar char="•"/>
            </a:pPr>
            <a:r>
              <a:rPr lang="en-US" sz="1400" b="1" dirty="0">
                <a:solidFill>
                  <a:schemeClr val="accent1"/>
                </a:solidFill>
              </a:rPr>
              <a:t>Josh 18:1. </a:t>
            </a:r>
            <a:pPr indent="0" marL="0">
              <a:spcAft>
                <a:spcPts val="300"/>
              </a:spcAft>
              <a:buNone/>
            </a:pPr>
            <a:r>
              <a:rPr lang="en-US" sz="1400" dirty="0">
                <a:solidFill>
                  <a:schemeClr val="tx1"/>
                </a:solidFill>
              </a:rPr>
              <a:t>And the whole congregation of the children of Israel assembled together at Shiloh, and set up the tabernacle of the congregation there, Shiloh of vv. 9, 12.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Divide the spoil with your brethren means share it with those who stayed at home east of Jordan, as in Num 31:27.</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The borders of Jordan is "gelilot hayyarden," the region or circles of Jordan. Some take Geliloth as a place name, as in Josh 18:17. A great altar to see to means an altar of great appearance, built to be seen.</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Over against the land of Canaan may mean on the frontier, on the Canaan side. The ESV reads at the frontier of the land of Canaan.</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The iniquity of Peor recalls the sin at Baal-peor and the plague that followed (Num 25:1-9).</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The LORD God of gods is "El Elohim YHWH," three names of God, said twice. The ESV reads The Mighty One, God, the LORD.</a:t>
            </a:r>
            <a:endParaRPr lang="en-US" sz="1600" dirty="0"/>
          </a:p>
          <a:p>
            <a:pPr indent="0" marL="0">
              <a:spcAft>
                <a:spcPts val="800"/>
              </a:spcAft>
              <a:buNone/>
            </a:pPr>
            <a:r>
              <a:rPr lang="en-US" sz="1600" b="1" dirty="0">
                <a:solidFill>
                  <a:schemeClr val="accent1"/>
                </a:solidFill>
              </a:rPr>
              <a:t>v. 34. </a:t>
            </a:r>
            <a:pPr indent="0" marL="0">
              <a:spcAft>
                <a:spcPts val="800"/>
              </a:spcAft>
              <a:buNone/>
            </a:pPr>
            <a:r>
              <a:rPr lang="en-US" sz="1600" dirty="0">
                <a:solidFill>
                  <a:schemeClr val="tx1"/>
                </a:solidFill>
              </a:rPr>
              <a:t>Called the altar Ed: the KJV supplies Ed in italics. The Hebrew reads they called the altar, for it is a witness. "Ed" means witness.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Joshua, who blessed the eastern tribes and sent them home (vv. 1-8).</a:t>
            </a:r>
            <a:endParaRPr lang="en-US" sz="1500" dirty="0"/>
          </a:p>
          <a:p>
            <a:pPr marL="203200" indent="-203200">
              <a:spcAft>
                <a:spcPts val="600"/>
              </a:spcAft>
              <a:buSzPct val="100000"/>
              <a:buChar char="•"/>
            </a:pPr>
            <a:r>
              <a:rPr lang="en-US" sz="1500" dirty="0">
                <a:solidFill>
                  <a:schemeClr val="tx1"/>
                </a:solidFill>
              </a:rPr>
              <a:t>The Reubenites, the Gadites, and the half tribe of Manasseh, who built the altar (vv. 1, 9-10, 21-29, 34).</a:t>
            </a:r>
            <a:endParaRPr lang="en-US" sz="1500" dirty="0"/>
          </a:p>
          <a:p>
            <a:pPr marL="203200" indent="-203200">
              <a:spcAft>
                <a:spcPts val="600"/>
              </a:spcAft>
              <a:buSzPct val="100000"/>
              <a:buChar char="•"/>
            </a:pPr>
            <a:r>
              <a:rPr lang="en-US" sz="1500" dirty="0">
                <a:solidFill>
                  <a:schemeClr val="tx1"/>
                </a:solidFill>
              </a:rPr>
              <a:t>Moses the servant of the LORD, who gave them their land (vv. 2, 4-5, 7, 9).</a:t>
            </a:r>
            <a:endParaRPr lang="en-US" sz="1500" dirty="0"/>
          </a:p>
          <a:p>
            <a:pPr marL="203200" indent="-203200">
              <a:spcAft>
                <a:spcPts val="600"/>
              </a:spcAft>
              <a:buSzPct val="100000"/>
              <a:buChar char="•"/>
            </a:pPr>
            <a:r>
              <a:rPr lang="en-US" sz="1500" dirty="0">
                <a:solidFill>
                  <a:schemeClr val="tx1"/>
                </a:solidFill>
              </a:rPr>
              <a:t>The whole congregation of the children of Israel, gathered at Shiloh (vv. 11-12, 33).</a:t>
            </a:r>
            <a:endParaRPr lang="en-US" sz="1500" dirty="0"/>
          </a:p>
          <a:p>
            <a:pPr marL="203200" indent="-203200">
              <a:spcAft>
                <a:spcPts val="600"/>
              </a:spcAft>
              <a:buSzPct val="100000"/>
              <a:buChar char="•"/>
            </a:pPr>
            <a:r>
              <a:rPr lang="en-US" sz="1500" dirty="0">
                <a:solidFill>
                  <a:schemeClr val="tx1"/>
                </a:solidFill>
              </a:rPr>
              <a:t>Phinehas the son of Eleazar the priest, who led the embassy (vv. 13, 30-32).</a:t>
            </a:r>
            <a:endParaRPr lang="en-US" sz="1500" dirty="0"/>
          </a:p>
          <a:p>
            <a:pPr marL="203200" indent="-203200">
              <a:spcAft>
                <a:spcPts val="600"/>
              </a:spcAft>
              <a:buSzPct val="100000"/>
              <a:buChar char="•"/>
            </a:pPr>
            <a:r>
              <a:rPr lang="en-US" sz="1500" dirty="0">
                <a:solidFill>
                  <a:schemeClr val="tx1"/>
                </a:solidFill>
              </a:rPr>
              <a:t>The ten princes, each an head of the house of their fathers (vv. 14, 30, 32).</a:t>
            </a:r>
            <a:endParaRPr lang="en-US" sz="1500" dirty="0"/>
          </a:p>
          <a:p>
            <a:pPr marL="203200" indent="-203200">
              <a:spcAft>
                <a:spcPts val="600"/>
              </a:spcAft>
              <a:buSzPct val="100000"/>
              <a:buChar char="•"/>
            </a:pPr>
            <a:r>
              <a:rPr lang="en-US" sz="1500" dirty="0">
                <a:solidFill>
                  <a:schemeClr val="tx1"/>
                </a:solidFill>
              </a:rPr>
              <a:t>Achan the son of Zerah, whose trespass brought wrath on all (v. 20).</a:t>
            </a:r>
            <a:endParaRPr lang="en-US" sz="1500" dirty="0"/>
          </a:p>
          <a:p>
            <a:pPr marL="203200" indent="-203200">
              <a:spcAft>
                <a:spcPts val="600"/>
              </a:spcAft>
              <a:buSzPct val="100000"/>
              <a:buChar char="•"/>
            </a:pPr>
            <a:r>
              <a:rPr lang="en-US" sz="1500" dirty="0">
                <a:solidFill>
                  <a:schemeClr val="tx1"/>
                </a:solidFill>
              </a:rPr>
              <a:t>The children of both sides in time to come (vv. 24-28).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Shiloh in the land of Canaan, where Joshua sent them away and where the congregation gathered (vv. 9, 12).</a:t>
            </a:r>
            <a:endParaRPr lang="en-US" sz="1500" dirty="0"/>
          </a:p>
          <a:p>
            <a:pPr marL="203200" indent="-203200">
              <a:spcAft>
                <a:spcPts val="600"/>
              </a:spcAft>
              <a:buSzPct val="100000"/>
              <a:buChar char="•"/>
            </a:pPr>
            <a:r>
              <a:rPr lang="en-US" sz="1500" dirty="0">
                <a:solidFill>
                  <a:schemeClr val="tx1"/>
                </a:solidFill>
              </a:rPr>
              <a:t>The land of their possession on the other side Jordan (vv. 4, 7, 9).</a:t>
            </a:r>
            <a:endParaRPr lang="en-US" sz="1500" dirty="0"/>
          </a:p>
          <a:p>
            <a:pPr marL="203200" indent="-203200">
              <a:spcAft>
                <a:spcPts val="600"/>
              </a:spcAft>
              <a:buSzPct val="100000"/>
              <a:buChar char="•"/>
            </a:pPr>
            <a:r>
              <a:rPr lang="en-US" sz="1500" dirty="0">
                <a:solidFill>
                  <a:schemeClr val="tx1"/>
                </a:solidFill>
              </a:rPr>
              <a:t>Bashan, given to the one half of Manasseh (v. 7).</a:t>
            </a:r>
            <a:endParaRPr lang="en-US" sz="1500" dirty="0"/>
          </a:p>
          <a:p>
            <a:pPr marL="203200" indent="-203200">
              <a:spcAft>
                <a:spcPts val="600"/>
              </a:spcAft>
              <a:buSzPct val="100000"/>
              <a:buChar char="•"/>
            </a:pPr>
            <a:r>
              <a:rPr lang="en-US" sz="1500" dirty="0">
                <a:solidFill>
                  <a:schemeClr val="tx1"/>
                </a:solidFill>
              </a:rPr>
              <a:t>The country and land of Gilead (vv. 9, 13, 15, 32).</a:t>
            </a:r>
            <a:endParaRPr lang="en-US" sz="1500" dirty="0"/>
          </a:p>
          <a:p>
            <a:pPr marL="203200" indent="-203200">
              <a:spcAft>
                <a:spcPts val="600"/>
              </a:spcAft>
              <a:buSzPct val="100000"/>
              <a:buChar char="•"/>
            </a:pPr>
            <a:r>
              <a:rPr lang="en-US" sz="1500" dirty="0">
                <a:solidFill>
                  <a:schemeClr val="tx1"/>
                </a:solidFill>
              </a:rPr>
              <a:t>The borders of Jordan, where they built the altar (vv. 10-11).</a:t>
            </a:r>
            <a:endParaRPr lang="en-US" sz="1500" dirty="0"/>
          </a:p>
          <a:p>
            <a:pPr marL="203200" indent="-203200">
              <a:spcAft>
                <a:spcPts val="600"/>
              </a:spcAft>
              <a:buSzPct val="100000"/>
              <a:buChar char="•"/>
            </a:pPr>
            <a:r>
              <a:rPr lang="en-US" sz="1500" dirty="0">
                <a:solidFill>
                  <a:schemeClr val="tx1"/>
                </a:solidFill>
              </a:rPr>
              <a:t>The passage of the children of Israel, near the crossing (v. 11).</a:t>
            </a:r>
            <a:endParaRPr lang="en-US" sz="1500" dirty="0"/>
          </a:p>
          <a:p>
            <a:pPr marL="203200" indent="-203200">
              <a:spcAft>
                <a:spcPts val="600"/>
              </a:spcAft>
              <a:buSzPct val="100000"/>
              <a:buChar char="•"/>
            </a:pPr>
            <a:r>
              <a:rPr lang="en-US" sz="1500" dirty="0">
                <a:solidFill>
                  <a:schemeClr val="tx1"/>
                </a:solidFill>
              </a:rPr>
              <a:t>The land of the possession of the LORD, where his tabernacle dwelleth (v. 19).</a:t>
            </a:r>
            <a:endParaRPr lang="en-US" sz="1500" dirty="0"/>
          </a:p>
          <a:p>
            <a:pPr marL="203200" indent="-203200">
              <a:spcAft>
                <a:spcPts val="600"/>
              </a:spcAft>
              <a:buSzPct val="100000"/>
              <a:buChar char="•"/>
            </a:pPr>
            <a:r>
              <a:rPr lang="en-US" sz="1500" dirty="0">
                <a:solidFill>
                  <a:schemeClr val="tx1"/>
                </a:solidFill>
              </a:rPr>
              <a:t>Peor, recalled for its iniquity (v. 17).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1399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the LORD has given rest to the western tribes and the land is divided (v. 4; Josh 21:43-45).</a:t>
            </a:r>
            <a:endParaRPr lang="en-US" sz="1600" dirty="0"/>
          </a:p>
          <a:p>
            <a:pPr marL="203200" indent="-203200">
              <a:spcAft>
                <a:spcPts val="1000"/>
              </a:spcAft>
              <a:buSzPct val="100000"/>
              <a:buChar char="•"/>
            </a:pPr>
            <a:r>
              <a:rPr lang="en-US" sz="1600" dirty="0">
                <a:solidFill>
                  <a:schemeClr val="tx1"/>
                </a:solidFill>
              </a:rPr>
              <a:t>The eastern tribes return from Shiloh, where the tabernacle was set up (v. 9; Josh 18:1).</a:t>
            </a:r>
            <a:endParaRPr lang="en-US" sz="1600" dirty="0"/>
          </a:p>
          <a:p>
            <a:pPr marL="203200" indent="-203200">
              <a:spcAft>
                <a:spcPts val="1000"/>
              </a:spcAft>
              <a:buSzPct val="100000"/>
              <a:buChar char="•"/>
            </a:pPr>
            <a:r>
              <a:rPr lang="en-US" sz="1600" dirty="0">
                <a:solidFill>
                  <a:schemeClr val="tx1"/>
                </a:solidFill>
              </a:rPr>
              <a:t>They build the altar on reaching Jordan, and the embassy follows before any battle (vv. 10-13).</a:t>
            </a:r>
            <a:endParaRPr lang="en-US" sz="1600" dirty="0"/>
          </a:p>
          <a:p>
            <a:pPr marL="203200" indent="-203200">
              <a:spcAft>
                <a:spcPts val="1000"/>
              </a:spcAft>
              <a:buSzPct val="100000"/>
              <a:buChar char="•"/>
            </a:pPr>
            <a:r>
              <a:rPr lang="en-US" sz="1600" dirty="0">
                <a:solidFill>
                  <a:schemeClr val="tx1"/>
                </a:solidFill>
              </a:rPr>
              <a:t>Joshua's farewell to all Israel comes later (Josh 23:1-2).</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1399 BC (derived), the working year for the close of the allotment and Joshua's farewell (Josh 23).</a:t>
            </a:r>
            <a:endParaRPr lang="en-US" sz="1600" dirty="0"/>
          </a:p>
          <a:p>
            <a:pPr marL="203200" indent="-203200">
              <a:spcAft>
                <a:spcPts val="1000"/>
              </a:spcAft>
              <a:buSzPct val="100000"/>
              <a:buChar char="•"/>
            </a:pPr>
            <a:r>
              <a:rPr lang="en-US" sz="1600" dirty="0">
                <a:solidFill>
                  <a:schemeClr val="tx1"/>
                </a:solidFill>
              </a:rPr>
              <a:t>The crossing of Jordan in 1406 BC (working; Josh 1) began the "many days" the eastern tribes served (v. 3).</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wants to pursue immediately with 12k men. Good plan, but Absalom also wishes consult Hushai, who advises that David like angered bear, need to wait. Hushai sends word to Dvd by Jonathan &amp; Ahimaaz (who were staying at En-Rogel), who hid at Bahurim after Absalom told they were leaving. After search for them over, they told David. Ahith strangled himself. Dvd to Mahanaim. Absalom set Amasa over army. Barzillai the Gileadite brought food for David.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asked Absalom for 12,000 men to pursue David that night while he was weary and smite the king only, and the saying pleased Absalom and the elders. Absalom called Hushai the Archite, who said the counsel was not good at this time. David and his men were mighty and chafed as a bear robbed of her whelps, so all Israel should be gathered first. Absalom chose Hushai's counsel, for the LORD had appointed to defeat Ahithophel's good counsel. Hushai sent word by Jonathan and Ahimaaz, who hid in a well at Bahurim, and David crossed Jordan by morning. Ahithophel hanged himself. David came to Mahanaim, where Shobi, Machir, and Barzillai brought food for the weary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Hushai's counsel defeats Ahithophel's; Jonathan and Ahimaaz hide in a well and warn David, who crosses Jordan; Ahithophel hangs himself; Barzillai and others feed David at Mahanaim.</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Ahithophel said unto Absalom, Let me choose out 12,000 men, and I will pursue after David this night while he is weary and weak handed, and I will smite the king only. The saying pleased Absalom and all the elders of Israel (vv. 1-4).</a:t>
            </a:r>
            <a:endParaRPr lang="en-US" sz="1400" dirty="0"/>
          </a:p>
          <a:p>
            <a:pPr marL="203200" indent="-203200">
              <a:spcAft>
                <a:spcPts val="500"/>
              </a:spcAft>
              <a:buSzPct val="100000"/>
              <a:buChar char="•"/>
            </a:pPr>
            <a:r>
              <a:rPr lang="en-US" sz="1400" dirty="0">
                <a:solidFill>
                  <a:schemeClr val="tx1"/>
                </a:solidFill>
              </a:rPr>
              <a:t>Absalom said, Call now Hushai the Archite also. Hushai said, The counsel of Ahithophel is not good at this time (vv. 5-7).</a:t>
            </a:r>
            <a:endParaRPr lang="en-US" sz="1400" dirty="0"/>
          </a:p>
          <a:p>
            <a:pPr marL="203200" indent="-203200">
              <a:spcAft>
                <a:spcPts val="500"/>
              </a:spcAft>
              <a:buSzPct val="100000"/>
              <a:buChar char="•"/>
            </a:pPr>
            <a:r>
              <a:rPr lang="en-US" sz="1400" dirty="0">
                <a:solidFill>
                  <a:schemeClr val="tx1"/>
                </a:solidFill>
              </a:rPr>
              <a:t>Thy father and his men be mighty men, chafed as a bear robbed of her whelps; thy father will not lodge with the people (vv. 8-10).</a:t>
            </a:r>
            <a:endParaRPr lang="en-US" sz="1400" dirty="0"/>
          </a:p>
          <a:p>
            <a:pPr marL="203200" indent="-203200">
              <a:spcAft>
                <a:spcPts val="500"/>
              </a:spcAft>
              <a:buSzPct val="100000"/>
              <a:buChar char="•"/>
            </a:pPr>
            <a:r>
              <a:rPr lang="en-US" sz="1400" dirty="0">
                <a:solidFill>
                  <a:schemeClr val="tx1"/>
                </a:solidFill>
              </a:rPr>
              <a:t>I counsel that all Israel be gathered unto thee, from Dan even to Beer-sheba, and that thou go to battle in thine own person. (vv. 11-13).</a:t>
            </a:r>
            <a:endParaRPr lang="en-US" sz="1400" dirty="0"/>
          </a:p>
          <a:p>
            <a:pPr marL="203200" indent="-203200">
              <a:spcAft>
                <a:spcPts val="500"/>
              </a:spcAft>
              <a:buSzPct val="100000"/>
              <a:buChar char="•"/>
            </a:pPr>
            <a:r>
              <a:rPr lang="en-US" sz="1400" dirty="0">
                <a:solidFill>
                  <a:schemeClr val="tx1"/>
                </a:solidFill>
              </a:rPr>
              <a:t>Absalom and all the men of Israel said, The counsel of Hushai is better. For the LORD had appointed to defeat the good counsel of Ahithophel (v. 14).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Hushai told Zadok and Abiathar the priests, Send quickly, and tell David, Lodge not this night in the plains of the wilderness (vv. 15-16).</a:t>
            </a:r>
            <a:endParaRPr lang="en-US" sz="1400" dirty="0"/>
          </a:p>
          <a:p>
            <a:pPr marL="203200" indent="-203200">
              <a:spcAft>
                <a:spcPts val="500"/>
              </a:spcAft>
              <a:buSzPct val="100000"/>
              <a:buChar char="•"/>
            </a:pPr>
            <a:r>
              <a:rPr lang="en-US" sz="1400" dirty="0">
                <a:solidFill>
                  <a:schemeClr val="tx1"/>
                </a:solidFill>
              </a:rPr>
              <a:t>Jonathan and Ahimaaz stayed by En-rogel. A lad told Absalom, but they came to a man's house in Bahurim, which had a well, and went down. The woman spread ground corn over the well's mouth, and said, They be gone over the brook of water (vv. 17-20).</a:t>
            </a:r>
            <a:endParaRPr lang="en-US" sz="1400" dirty="0"/>
          </a:p>
          <a:p>
            <a:pPr marL="203200" indent="-203200">
              <a:spcAft>
                <a:spcPts val="500"/>
              </a:spcAft>
              <a:buSzPct val="100000"/>
              <a:buChar char="•"/>
            </a:pPr>
            <a:r>
              <a:rPr lang="en-US" sz="1400" dirty="0">
                <a:solidFill>
                  <a:schemeClr val="tx1"/>
                </a:solidFill>
              </a:rPr>
              <a:t>They came up and told David, Pass quickly over the water. By the morning light there lacked not one that was not gone over Jordan (vv. 21-22).</a:t>
            </a:r>
            <a:endParaRPr lang="en-US" sz="1400" dirty="0"/>
          </a:p>
          <a:p>
            <a:pPr marL="203200" indent="-203200">
              <a:spcAft>
                <a:spcPts val="500"/>
              </a:spcAft>
              <a:buSzPct val="100000"/>
              <a:buChar char="•"/>
            </a:pPr>
            <a:r>
              <a:rPr lang="en-US" sz="1400" dirty="0">
                <a:solidFill>
                  <a:schemeClr val="tx1"/>
                </a:solidFill>
              </a:rPr>
              <a:t>When Ahithophel saw that his counsel was not followed, he gat him home, put his household in order, and hanged himself (v. 23).</a:t>
            </a:r>
            <a:endParaRPr lang="en-US" sz="1400" dirty="0"/>
          </a:p>
          <a:p>
            <a:pPr marL="203200" indent="-203200">
              <a:spcAft>
                <a:spcPts val="500"/>
              </a:spcAft>
              <a:buSzPct val="100000"/>
              <a:buChar char="•"/>
            </a:pPr>
            <a:r>
              <a:rPr lang="en-US" sz="1400" dirty="0">
                <a:solidFill>
                  <a:schemeClr val="tx1"/>
                </a:solidFill>
              </a:rPr>
              <a:t>David came to Mahanaim. Absalom passed over Jordan and made Amasa captain of the host instead of Joab, and pitched in the land of Gilead (vv. 24-26).</a:t>
            </a:r>
            <a:endParaRPr lang="en-US" sz="1400" dirty="0"/>
          </a:p>
          <a:p>
            <a:pPr marL="203200" indent="-203200">
              <a:spcAft>
                <a:spcPts val="500"/>
              </a:spcAft>
              <a:buSzPct val="100000"/>
              <a:buChar char="•"/>
            </a:pPr>
            <a:r>
              <a:rPr lang="en-US" sz="1400" dirty="0">
                <a:solidFill>
                  <a:schemeClr val="tx1"/>
                </a:solidFill>
              </a:rPr>
              <a:t>Shobi the son of Nahash, Machir the son of Ammiel, and Barzillai the Gileadite brought beds, wheat, and honey, for they said, The people is hungry, and weary, and thirsty, in the wilderness (vv. 27-29).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rival counsels of Ahithophel and Hushai. Psa 41 and 55 are often read with this time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Ahithophel's betrayal</a:t>
            </a:r>
            <a:endParaRPr lang="en-US" sz="1500" dirty="0"/>
          </a:p>
          <a:p>
            <a:pPr marL="177800" indent="-177800">
              <a:spcAft>
                <a:spcPts val="300"/>
              </a:spcAft>
              <a:buSzPct val="100000"/>
              <a:buChar char="•"/>
            </a:pPr>
            <a:r>
              <a:rPr lang="en-US" sz="1400" b="1" dirty="0">
                <a:solidFill>
                  <a:schemeClr val="accent1"/>
                </a:solidFill>
              </a:rPr>
              <a:t>Psa 41:9. </a:t>
            </a:r>
            <a:pPr indent="0" marL="0">
              <a:spcAft>
                <a:spcPts val="300"/>
              </a:spcAft>
              <a:buNone/>
            </a:pPr>
            <a:r>
              <a:rPr lang="en-US" sz="1400" dirty="0">
                <a:solidFill>
                  <a:schemeClr val="tx1"/>
                </a:solidFill>
              </a:rPr>
              <a:t>Yea, mine own familiar friend, in whom I trusted, which did eat of my bread, hath lifted up his heel against me, often read of Ahithophel's plan in vv. 1-3 (interpretation).</a:t>
            </a:r>
            <a:endParaRPr lang="en-US" sz="1500" dirty="0"/>
          </a:p>
          <a:p>
            <a:pPr marL="177800" indent="-177800">
              <a:spcAft>
                <a:spcPts val="300"/>
              </a:spcAft>
              <a:buSzPct val="100000"/>
              <a:buChar char="•"/>
            </a:pPr>
            <a:r>
              <a:rPr lang="en-US" sz="1400" b="1" dirty="0">
                <a:solidFill>
                  <a:schemeClr val="accent1"/>
                </a:solidFill>
              </a:rPr>
              <a:t>Psa 55:12. </a:t>
            </a:r>
            <a:pPr indent="0" marL="0">
              <a:spcAft>
                <a:spcPts val="300"/>
              </a:spcAft>
              <a:buNone/>
            </a:pPr>
            <a:r>
              <a:rPr lang="en-US" sz="1400" dirty="0">
                <a:solidFill>
                  <a:schemeClr val="tx1"/>
                </a:solidFill>
              </a:rPr>
              <a:t>For it was not an enemy that reproached me; then I could have borne it, a friend turned enemy as in vv. 1-4.</a:t>
            </a:r>
            <a:endParaRPr lang="en-US" sz="1500" dirty="0"/>
          </a:p>
          <a:p>
            <a:pPr marL="177800" indent="-177800">
              <a:spcAft>
                <a:spcPts val="300"/>
              </a:spcAft>
              <a:buSzPct val="100000"/>
              <a:buChar char="•"/>
            </a:pPr>
            <a:r>
              <a:rPr lang="en-US" sz="1400" b="1" dirty="0">
                <a:solidFill>
                  <a:schemeClr val="accent1"/>
                </a:solidFill>
              </a:rPr>
              <a:t>John 13:18. </a:t>
            </a:r>
            <a:pPr indent="0" marL="0">
              <a:spcAft>
                <a:spcPts val="300"/>
              </a:spcAft>
              <a:buNone/>
            </a:pPr>
            <a:r>
              <a:rPr lang="en-US" sz="1400" dirty="0">
                <a:solidFill>
                  <a:schemeClr val="tx1"/>
                </a:solidFill>
              </a:rPr>
              <a:t>He that eateth bread with me hath lifted up his heel against me, Jesus applies Psa 41:9 to Judas; Ahithophel as a type of Judas in vv. 1-3, 23 is interpretation.</a:t>
            </a:r>
            <a:endParaRPr lang="en-US" sz="1500" dirty="0"/>
          </a:p>
          <a:p>
            <a:pPr marL="177800" indent="-177800">
              <a:spcAft>
                <a:spcPts val="300"/>
              </a:spcAft>
              <a:buSzPct val="100000"/>
              <a:buChar char="•"/>
            </a:pPr>
            <a:r>
              <a:rPr lang="en-US" sz="1400" b="1" dirty="0">
                <a:solidFill>
                  <a:schemeClr val="accent1"/>
                </a:solidFill>
              </a:rPr>
              <a:t>Matt 27:5. </a:t>
            </a:r>
            <a:pPr indent="0" marL="0">
              <a:spcAft>
                <a:spcPts val="300"/>
              </a:spcAft>
              <a:buNone/>
            </a:pPr>
            <a:r>
              <a:rPr lang="en-US" sz="1400" dirty="0">
                <a:solidFill>
                  <a:schemeClr val="tx1"/>
                </a:solidFill>
              </a:rPr>
              <a:t>and went and hanged himself, Judas's end, like v. 23.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LORD defeats good counsel</a:t>
            </a:r>
            <a:endParaRPr lang="en-US" sz="1500" dirty="0"/>
          </a:p>
          <a:p>
            <a:pPr marL="177800" indent="-177800">
              <a:spcAft>
                <a:spcPts val="300"/>
              </a:spcAft>
              <a:buSzPct val="100000"/>
              <a:buChar char="•"/>
            </a:pPr>
            <a:r>
              <a:rPr lang="en-US" sz="1400" b="1" dirty="0">
                <a:solidFill>
                  <a:schemeClr val="accent1"/>
                </a:solidFill>
              </a:rPr>
              <a:t>2 Sam 15:31. </a:t>
            </a:r>
            <a:pPr indent="0" marL="0">
              <a:spcAft>
                <a:spcPts val="300"/>
              </a:spcAft>
              <a:buNone/>
            </a:pPr>
            <a:r>
              <a:rPr lang="en-US" sz="1400" dirty="0">
                <a:solidFill>
                  <a:schemeClr val="tx1"/>
                </a:solidFill>
              </a:rPr>
              <a:t>O LORD, I pray thee, turn the counsel of Ahithophel into foolishness, David's prayer answered in v. 14.</a:t>
            </a:r>
            <a:endParaRPr lang="en-US" sz="1500" dirty="0"/>
          </a:p>
          <a:p>
            <a:pPr marL="177800" indent="-177800">
              <a:spcAft>
                <a:spcPts val="300"/>
              </a:spcAft>
              <a:buSzPct val="100000"/>
              <a:buChar char="•"/>
            </a:pPr>
            <a:r>
              <a:rPr lang="en-US" sz="1400" b="1" dirty="0">
                <a:solidFill>
                  <a:schemeClr val="accent1"/>
                </a:solidFill>
              </a:rPr>
              <a:t>Psa 33:10. </a:t>
            </a:r>
            <a:pPr indent="0" marL="0">
              <a:spcAft>
                <a:spcPts val="300"/>
              </a:spcAft>
              <a:buNone/>
            </a:pPr>
            <a:r>
              <a:rPr lang="en-US" sz="1400" dirty="0">
                <a:solidFill>
                  <a:schemeClr val="tx1"/>
                </a:solidFill>
              </a:rPr>
              <a:t>The LORD bringeth the counsel of the heathen to nought, the same work as v. 14.</a:t>
            </a:r>
            <a:endParaRPr lang="en-US" sz="1500" dirty="0"/>
          </a:p>
          <a:p>
            <a:pPr marL="177800" indent="-177800">
              <a:spcAft>
                <a:spcPts val="300"/>
              </a:spcAft>
              <a:buSzPct val="100000"/>
              <a:buChar char="•"/>
            </a:pPr>
            <a:r>
              <a:rPr lang="en-US" sz="1400" b="1" dirty="0">
                <a:solidFill>
                  <a:schemeClr val="accent1"/>
                </a:solidFill>
              </a:rPr>
              <a:t>Prov 21:30. </a:t>
            </a:r>
            <a:pPr indent="0" marL="0">
              <a:spcAft>
                <a:spcPts val="300"/>
              </a:spcAft>
              <a:buNone/>
            </a:pPr>
            <a:r>
              <a:rPr lang="en-US" sz="1400" dirty="0">
                <a:solidFill>
                  <a:schemeClr val="tx1"/>
                </a:solidFill>
              </a:rPr>
              <a:t>There is no wisdom nor understanding nor counsel against the LORD, v. 14.</a:t>
            </a:r>
            <a:endParaRPr lang="en-US" sz="1500" dirty="0"/>
          </a:p>
          <a:p>
            <a:pPr marL="177800" indent="-177800">
              <a:spcAft>
                <a:spcPts val="300"/>
              </a:spcAft>
              <a:buSzPct val="100000"/>
              <a:buChar char="•"/>
            </a:pPr>
            <a:r>
              <a:rPr lang="en-US" sz="1400" b="1" dirty="0">
                <a:solidFill>
                  <a:schemeClr val="accent1"/>
                </a:solidFill>
              </a:rPr>
              <a:t>Job 5:13. </a:t>
            </a:r>
            <a:pPr indent="0" marL="0">
              <a:spcAft>
                <a:spcPts val="300"/>
              </a:spcAft>
              <a:buNone/>
            </a:pPr>
            <a:r>
              <a:rPr lang="en-US" sz="1400" dirty="0">
                <a:solidFill>
                  <a:schemeClr val="tx1"/>
                </a:solidFill>
              </a:rPr>
              <a:t>He taketh the wise in their own craftiness, the wise man undone in vv. 14, 23.</a:t>
            </a:r>
            <a:endParaRPr lang="en-US" sz="1500" dirty="0"/>
          </a:p>
          <a:p>
            <a:pPr marL="177800" indent="-177800">
              <a:spcAft>
                <a:spcPts val="300"/>
              </a:spcAft>
              <a:buSzPct val="100000"/>
              <a:buChar char="•"/>
            </a:pPr>
            <a:r>
              <a:rPr lang="en-US" sz="1400" b="1" dirty="0">
                <a:solidFill>
                  <a:schemeClr val="accent1"/>
                </a:solidFill>
              </a:rPr>
              <a:t>1 Cor 1:19. </a:t>
            </a:r>
            <a:pPr indent="0" marL="0">
              <a:spcAft>
                <a:spcPts val="300"/>
              </a:spcAft>
              <a:buNone/>
            </a:pPr>
            <a:r>
              <a:rPr lang="en-US" sz="1400" dirty="0">
                <a:solidFill>
                  <a:schemeClr val="tx1"/>
                </a:solidFill>
              </a:rPr>
              <a:t>I will destroy the wisdom of the wise, v. 14.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Hushai the friend</a:t>
            </a:r>
            <a:endParaRPr lang="en-US" sz="1500" dirty="0"/>
          </a:p>
          <a:p>
            <a:pPr marL="177800" indent="-177800">
              <a:spcAft>
                <a:spcPts val="300"/>
              </a:spcAft>
              <a:buSzPct val="100000"/>
              <a:buChar char="•"/>
            </a:pPr>
            <a:r>
              <a:rPr lang="en-US" sz="1400" b="1" dirty="0">
                <a:solidFill>
                  <a:schemeClr val="accent1"/>
                </a:solidFill>
              </a:rPr>
              <a:t>2 Sam 15:34. </a:t>
            </a:r>
            <a:pPr indent="0" marL="0">
              <a:spcAft>
                <a:spcPts val="300"/>
              </a:spcAft>
              <a:buNone/>
            </a:pPr>
            <a:r>
              <a:rPr lang="en-US" sz="1400" dirty="0">
                <a:solidFill>
                  <a:schemeClr val="tx1"/>
                </a:solidFill>
              </a:rPr>
              <a:t>then mayest thou for me defeat the counsel of Ahithophel, the plan carried out in vv. 7-14.</a:t>
            </a:r>
            <a:endParaRPr lang="en-US" sz="1500" dirty="0"/>
          </a:p>
          <a:p>
            <a:pPr marL="177800" indent="-177800">
              <a:spcAft>
                <a:spcPts val="300"/>
              </a:spcAft>
              <a:buSzPct val="100000"/>
              <a:buChar char="•"/>
            </a:pPr>
            <a:r>
              <a:rPr lang="en-US" sz="1400" b="1" dirty="0">
                <a:solidFill>
                  <a:schemeClr val="accent1"/>
                </a:solidFill>
              </a:rPr>
              <a:t>2 Sam 16:23. </a:t>
            </a:r>
            <a:pPr indent="0" marL="0">
              <a:spcAft>
                <a:spcPts val="300"/>
              </a:spcAft>
              <a:buNone/>
            </a:pPr>
            <a:r>
              <a:rPr lang="en-US" sz="1400" dirty="0">
                <a:solidFill>
                  <a:schemeClr val="tx1"/>
                </a:solidFill>
              </a:rPr>
              <a:t>And the counsel of Ahithophel, which he counselled in those days, was as if a man had enquired at the oracle of God, the weight of the counsel in vv. 1-4.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Messengers hidden at Bahurim</a:t>
            </a:r>
            <a:endParaRPr lang="en-US" sz="1500" dirty="0"/>
          </a:p>
          <a:p>
            <a:pPr marL="177800" indent="-177800">
              <a:spcAft>
                <a:spcPts val="300"/>
              </a:spcAft>
              <a:buSzPct val="100000"/>
              <a:buChar char="•"/>
            </a:pPr>
            <a:r>
              <a:rPr lang="en-US" sz="1400" b="1" dirty="0">
                <a:solidFill>
                  <a:schemeClr val="accent1"/>
                </a:solidFill>
              </a:rPr>
              <a:t>2 Sam 15:36. </a:t>
            </a:r>
            <a:pPr indent="0" marL="0">
              <a:spcAft>
                <a:spcPts val="300"/>
              </a:spcAft>
              <a:buNone/>
            </a:pPr>
            <a:r>
              <a:rPr lang="en-US" sz="1400" dirty="0">
                <a:solidFill>
                  <a:schemeClr val="tx1"/>
                </a:solidFill>
              </a:rPr>
              <a:t>Ahimaaz Zadok's son, and Jonathan Abiathar's son, the messengers of v. 17.</a:t>
            </a:r>
            <a:endParaRPr lang="en-US" sz="1500" dirty="0"/>
          </a:p>
          <a:p>
            <a:pPr marL="177800" indent="-177800">
              <a:spcAft>
                <a:spcPts val="300"/>
              </a:spcAft>
              <a:buSzPct val="100000"/>
              <a:buChar char="•"/>
            </a:pPr>
            <a:r>
              <a:rPr lang="en-US" sz="1400" b="1" dirty="0">
                <a:solidFill>
                  <a:schemeClr val="accent1"/>
                </a:solidFill>
              </a:rPr>
              <a:t>Josh 2:6. </a:t>
            </a:r>
            <a:pPr indent="0" marL="0">
              <a:spcAft>
                <a:spcPts val="300"/>
              </a:spcAft>
              <a:buNone/>
            </a:pPr>
            <a:r>
              <a:rPr lang="en-US" sz="1400" dirty="0">
                <a:solidFill>
                  <a:schemeClr val="tx1"/>
                </a:solidFill>
              </a:rPr>
              <a:t>But she had brought them up to the roof of the house, and hid them with the stalks of flax, a woman hiding messengers as in vv. 19-20.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As a bear robbed of her whelps</a:t>
            </a:r>
            <a:endParaRPr lang="en-US" sz="1500" dirty="0"/>
          </a:p>
          <a:p>
            <a:pPr marL="177800" indent="-177800">
              <a:spcAft>
                <a:spcPts val="300"/>
              </a:spcAft>
              <a:buSzPct val="100000"/>
              <a:buChar char="•"/>
            </a:pPr>
            <a:r>
              <a:rPr lang="en-US" sz="1400" b="1" dirty="0">
                <a:solidFill>
                  <a:schemeClr val="accent1"/>
                </a:solidFill>
              </a:rPr>
              <a:t>Hos 13:8. </a:t>
            </a:r>
            <a:pPr indent="0" marL="0">
              <a:spcAft>
                <a:spcPts val="300"/>
              </a:spcAft>
              <a:buNone/>
            </a:pPr>
            <a:r>
              <a:rPr lang="en-US" sz="1400" dirty="0">
                <a:solidFill>
                  <a:schemeClr val="tx1"/>
                </a:solidFill>
              </a:rPr>
              <a:t>I will meet them as a bear that is bereaved of her whelps, the picture of v. 8.</a:t>
            </a:r>
            <a:endParaRPr lang="en-US" sz="1500" dirty="0"/>
          </a:p>
          <a:p>
            <a:pPr marL="177800" indent="-177800">
              <a:spcAft>
                <a:spcPts val="300"/>
              </a:spcAft>
              <a:buSzPct val="100000"/>
              <a:buChar char="•"/>
            </a:pPr>
            <a:r>
              <a:rPr lang="en-US" sz="1400" b="1" dirty="0">
                <a:solidFill>
                  <a:schemeClr val="accent1"/>
                </a:solidFill>
              </a:rPr>
              <a:t>Prov 17:12. </a:t>
            </a:r>
            <a:pPr indent="0" marL="0">
              <a:spcAft>
                <a:spcPts val="300"/>
              </a:spcAft>
              <a:buNone/>
            </a:pPr>
            <a:r>
              <a:rPr lang="en-US" sz="1400" dirty="0">
                <a:solidFill>
                  <a:schemeClr val="tx1"/>
                </a:solidFill>
              </a:rPr>
              <a:t>Let a bear robbed of her whelps meet a man, rather than a fool in his folly, the same picture as v. 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Friends in the wilderness</a:t>
            </a:r>
            <a:endParaRPr lang="en-US" sz="1500" dirty="0"/>
          </a:p>
          <a:p>
            <a:pPr marL="177800" indent="-177800">
              <a:spcAft>
                <a:spcPts val="300"/>
              </a:spcAft>
              <a:buSzPct val="100000"/>
              <a:buChar char="•"/>
            </a:pPr>
            <a:r>
              <a:rPr lang="en-US" sz="1400" b="1" dirty="0">
                <a:solidFill>
                  <a:schemeClr val="accent1"/>
                </a:solidFill>
              </a:rPr>
              <a:t>2 Sam 9:4. </a:t>
            </a:r>
            <a:pPr indent="0" marL="0">
              <a:spcAft>
                <a:spcPts val="300"/>
              </a:spcAft>
              <a:buNone/>
            </a:pPr>
            <a:r>
              <a:rPr lang="en-US" sz="1400" dirty="0">
                <a:solidFill>
                  <a:schemeClr val="tx1"/>
                </a:solidFill>
              </a:rPr>
              <a:t>Behold, he is in the house of Machir, the son of Ammiel, Machir of v. 27, who had sheltered Mephibosheth.</a:t>
            </a:r>
            <a:endParaRPr lang="en-US" sz="1500" dirty="0"/>
          </a:p>
          <a:p>
            <a:pPr marL="177800" indent="-177800">
              <a:spcAft>
                <a:spcPts val="300"/>
              </a:spcAft>
              <a:buSzPct val="100000"/>
              <a:buChar char="•"/>
            </a:pPr>
            <a:r>
              <a:rPr lang="en-US" sz="1400" b="1" dirty="0">
                <a:solidFill>
                  <a:schemeClr val="accent1"/>
                </a:solidFill>
              </a:rPr>
              <a:t>2 Sam 19:32. </a:t>
            </a:r>
            <a:pPr indent="0" marL="0">
              <a:spcAft>
                <a:spcPts val="300"/>
              </a:spcAft>
              <a:buNone/>
            </a:pPr>
            <a:r>
              <a:rPr lang="en-US" sz="1400" dirty="0">
                <a:solidFill>
                  <a:schemeClr val="tx1"/>
                </a:solidFill>
              </a:rPr>
              <a:t>and he had provided the king of sustenance while he lay at Mahanaim, Barzillai's gifts of vv. 27-29.</a:t>
            </a:r>
            <a:endParaRPr lang="en-US" sz="1500" dirty="0"/>
          </a:p>
          <a:p>
            <a:pPr marL="177800" indent="-177800">
              <a:spcAft>
                <a:spcPts val="300"/>
              </a:spcAft>
              <a:buSzPct val="100000"/>
              <a:buChar char="•"/>
            </a:pPr>
            <a:r>
              <a:rPr lang="en-US" sz="1400" b="1" dirty="0">
                <a:solidFill>
                  <a:schemeClr val="accent1"/>
                </a:solidFill>
              </a:rPr>
              <a:t>1 Kings 2:7. </a:t>
            </a:r>
            <a:pPr indent="0" marL="0">
              <a:spcAft>
                <a:spcPts val="300"/>
              </a:spcAft>
              <a:buNone/>
            </a:pPr>
            <a:r>
              <a:rPr lang="en-US" sz="1400" dirty="0">
                <a:solidFill>
                  <a:schemeClr val="tx1"/>
                </a:solidFill>
              </a:rPr>
              <a:t>But shew kindness unto the sons of Barzillai the Gileadite, the kindness remembered from v. 27.</a:t>
            </a:r>
            <a:endParaRPr lang="en-US" sz="1500" dirty="0"/>
          </a:p>
          <a:p>
            <a:pPr marL="177800" indent="-177800">
              <a:spcAft>
                <a:spcPts val="300"/>
              </a:spcAft>
              <a:buSzPct val="100000"/>
              <a:buChar char="•"/>
            </a:pPr>
            <a:r>
              <a:rPr lang="en-US" sz="1400" b="1" dirty="0">
                <a:solidFill>
                  <a:schemeClr val="accent1"/>
                </a:solidFill>
              </a:rPr>
              <a:t>Matt 25:35. </a:t>
            </a:r>
            <a:pPr indent="0" marL="0">
              <a:spcAft>
                <a:spcPts val="300"/>
              </a:spcAft>
              <a:buNone/>
            </a:pPr>
            <a:r>
              <a:rPr lang="en-US" sz="1400" dirty="0">
                <a:solidFill>
                  <a:schemeClr val="tx1"/>
                </a:solidFill>
              </a:rPr>
              <a:t>For I was an hungred, and ye gave me meat, the food given in v. 29.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Sam 12:11. </a:t>
            </a:r>
            <a:pPr indent="0" marL="0">
              <a:spcAft>
                <a:spcPts val="300"/>
              </a:spcAft>
              <a:buNone/>
            </a:pPr>
            <a:r>
              <a:rPr lang="en-US" sz="1400" dirty="0">
                <a:solidFill>
                  <a:schemeClr val="tx1"/>
                </a:solidFill>
              </a:rPr>
              <a:t>Behold, I will raise up evil against thee out of thine own house, the evil of v. 14.</a:t>
            </a:r>
            <a:endParaRPr lang="en-US" sz="1500" dirty="0"/>
          </a:p>
          <a:p>
            <a:pPr marL="177800" indent="-177800">
              <a:spcAft>
                <a:spcPts val="300"/>
              </a:spcAft>
              <a:buSzPct val="100000"/>
              <a:buChar char="•"/>
            </a:pPr>
            <a:r>
              <a:rPr lang="en-US" sz="1400" b="1" dirty="0">
                <a:solidFill>
                  <a:schemeClr val="accent1"/>
                </a:solidFill>
              </a:rPr>
              <a:t>2 Sam 23:34. </a:t>
            </a:r>
            <a:pPr indent="0" marL="0">
              <a:spcAft>
                <a:spcPts val="300"/>
              </a:spcAft>
              <a:buNone/>
            </a:pPr>
            <a:r>
              <a:rPr lang="en-US" sz="1400" dirty="0">
                <a:solidFill>
                  <a:schemeClr val="tx1"/>
                </a:solidFill>
              </a:rPr>
              <a:t>Eliam the son of Ahithophel the Gilonite, possibly the father of Bathsheba (2 Sam 11:3), which may explain Ahithophel's turn in v. 1 (interpretation).</a:t>
            </a:r>
            <a:endParaRPr lang="en-US" sz="1500" dirty="0"/>
          </a:p>
          <a:p>
            <a:pPr marL="177800" indent="-177800">
              <a:spcAft>
                <a:spcPts val="300"/>
              </a:spcAft>
              <a:buSzPct val="100000"/>
              <a:buChar char="•"/>
            </a:pPr>
            <a:r>
              <a:rPr lang="en-US" sz="1400" b="1" dirty="0">
                <a:solidFill>
                  <a:schemeClr val="accent1"/>
                </a:solidFill>
              </a:rPr>
              <a:t>Gen 32:2. </a:t>
            </a:r>
            <a:pPr indent="0" marL="0">
              <a:spcAft>
                <a:spcPts val="300"/>
              </a:spcAft>
              <a:buNone/>
            </a:pPr>
            <a:r>
              <a:rPr lang="en-US" sz="1400" dirty="0">
                <a:solidFill>
                  <a:schemeClr val="tx1"/>
                </a:solidFill>
              </a:rPr>
              <a:t>and he called the name of that place Mahanaim, the place of v. 24.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 man whom thou seekest is as if all returned is difficult in the Hebrew. The ESV, following the Greek, reads as a bride comes home to her husband. You seek the life of only one man.</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Chafed in their minds is bitter of soul, "mare nefesh," enraged. The ESV reads enraged.</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As the dew falleth means as many and as silent as the dew, covering every place.</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A wench is a maidservant. The ESV and NIV read a female servant.</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The brook of water is "michal hammayim," a rare word, perhaps a stream or a small ford.</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Ithra an Israelite is Jether the Ishmeelite in 1 Chron 2:17. Abigail the daughter of Nahash is elsewhere a sister of David (1 Chron 2:16).</a:t>
            </a:r>
            <a:endParaRPr lang="en-US" sz="1600" dirty="0"/>
          </a:p>
          <a:p>
            <a:pPr indent="0" marL="0">
              <a:spcAft>
                <a:spcPts val="800"/>
              </a:spcAft>
              <a:buNone/>
            </a:pPr>
            <a:r>
              <a:rPr lang="en-US" sz="1600" b="1" dirty="0">
                <a:solidFill>
                  <a:schemeClr val="accent1"/>
                </a:solidFill>
              </a:rPr>
              <a:t>v. 28. </a:t>
            </a:r>
            <a:pPr indent="0" marL="0">
              <a:spcAft>
                <a:spcPts val="800"/>
              </a:spcAft>
              <a:buNone/>
            </a:pPr>
            <a:r>
              <a:rPr lang="en-US" sz="1600" dirty="0">
                <a:solidFill>
                  <a:schemeClr val="tx1"/>
                </a:solidFill>
              </a:rPr>
              <a:t>Parched pulse repeats parched corn in the Hebrew. Pulse is pulses such as beans; the ESV omits the second parched grain.</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Ahithophel, whose good counsel was defeated and who hanged himself (vv. 1-4, 14, 23).</a:t>
            </a:r>
            <a:endParaRPr lang="en-US" sz="1500" dirty="0"/>
          </a:p>
          <a:p>
            <a:pPr marL="203200" indent="-203200">
              <a:spcAft>
                <a:spcPts val="600"/>
              </a:spcAft>
              <a:buSzPct val="100000"/>
              <a:buChar char="•"/>
            </a:pPr>
            <a:r>
              <a:rPr lang="en-US" sz="1500" dirty="0">
                <a:solidFill>
                  <a:schemeClr val="tx1"/>
                </a:solidFill>
              </a:rPr>
              <a:t>Absalom, who sought David's life and made Amasa captain (vv. 1-7, 14, 24-26).</a:t>
            </a:r>
            <a:endParaRPr lang="en-US" sz="1500" dirty="0"/>
          </a:p>
          <a:p>
            <a:pPr marL="203200" indent="-203200">
              <a:spcAft>
                <a:spcPts val="600"/>
              </a:spcAft>
              <a:buSzPct val="100000"/>
              <a:buChar char="•"/>
            </a:pPr>
            <a:r>
              <a:rPr lang="en-US" sz="1500" dirty="0">
                <a:solidFill>
                  <a:schemeClr val="tx1"/>
                </a:solidFill>
              </a:rPr>
              <a:t>The elders and men of Israel (vv. 4, 14, 24).</a:t>
            </a:r>
            <a:endParaRPr lang="en-US" sz="1500" dirty="0"/>
          </a:p>
          <a:p>
            <a:pPr marL="203200" indent="-203200">
              <a:spcAft>
                <a:spcPts val="600"/>
              </a:spcAft>
              <a:buSzPct val="100000"/>
              <a:buChar char="•"/>
            </a:pPr>
            <a:r>
              <a:rPr lang="en-US" sz="1500" dirty="0">
                <a:solidFill>
                  <a:schemeClr val="tx1"/>
                </a:solidFill>
              </a:rPr>
              <a:t>Hushai the Archite, whose counsel was chosen (vv. 5-16).</a:t>
            </a:r>
            <a:endParaRPr lang="en-US" sz="1500" dirty="0"/>
          </a:p>
          <a:p>
            <a:pPr marL="203200" indent="-203200">
              <a:spcAft>
                <a:spcPts val="600"/>
              </a:spcAft>
              <a:buSzPct val="100000"/>
              <a:buChar char="•"/>
            </a:pPr>
            <a:r>
              <a:rPr lang="en-US" sz="1500" dirty="0">
                <a:solidFill>
                  <a:schemeClr val="tx1"/>
                </a:solidFill>
              </a:rPr>
              <a:t>David the king and the people with him (vv. 1-2, 16, 21-22, 24, 27-29).</a:t>
            </a:r>
            <a:endParaRPr lang="en-US" sz="1500" dirty="0"/>
          </a:p>
          <a:p>
            <a:pPr marL="203200" indent="-203200">
              <a:spcAft>
                <a:spcPts val="600"/>
              </a:spcAft>
              <a:buSzPct val="100000"/>
              <a:buChar char="•"/>
            </a:pPr>
            <a:r>
              <a:rPr lang="en-US" sz="1500" dirty="0">
                <a:solidFill>
                  <a:schemeClr val="tx1"/>
                </a:solidFill>
              </a:rPr>
              <a:t>The LORD, who appointed to defeat the counsel of Ahithophel (v. 14).</a:t>
            </a:r>
            <a:endParaRPr lang="en-US" sz="1500" dirty="0"/>
          </a:p>
          <a:p>
            <a:pPr marL="203200" indent="-203200">
              <a:spcAft>
                <a:spcPts val="600"/>
              </a:spcAft>
              <a:buSzPct val="100000"/>
              <a:buChar char="•"/>
            </a:pPr>
            <a:r>
              <a:rPr lang="en-US" sz="1500" dirty="0">
                <a:solidFill>
                  <a:schemeClr val="tx1"/>
                </a:solidFill>
              </a:rPr>
              <a:t>Zadok and Abiathar the priests (v. 15).</a:t>
            </a:r>
            <a:endParaRPr lang="en-US" sz="1500" dirty="0"/>
          </a:p>
          <a:p>
            <a:pPr marL="203200" indent="-203200">
              <a:spcAft>
                <a:spcPts val="600"/>
              </a:spcAft>
              <a:buSzPct val="100000"/>
              <a:buChar char="•"/>
            </a:pPr>
            <a:r>
              <a:rPr lang="en-US" sz="1500" dirty="0">
                <a:solidFill>
                  <a:schemeClr val="tx1"/>
                </a:solidFill>
              </a:rPr>
              <a:t>Jonathan and Ahimaaz, the messengers (vv. 17-21).</a:t>
            </a:r>
            <a:endParaRPr lang="en-US" sz="1500" dirty="0"/>
          </a:p>
          <a:p>
            <a:pPr marL="203200" indent="-203200">
              <a:spcAft>
                <a:spcPts val="600"/>
              </a:spcAft>
              <a:buSzPct val="100000"/>
              <a:buChar char="•"/>
            </a:pPr>
            <a:r>
              <a:rPr lang="en-US" sz="1500" dirty="0">
                <a:solidFill>
                  <a:schemeClr val="tx1"/>
                </a:solidFill>
              </a:rPr>
              <a:t>The wench, the lad, and the woman of Bahurim (vv. 17-20).</a:t>
            </a:r>
            <a:endParaRPr lang="en-US" sz="1500" dirty="0"/>
          </a:p>
          <a:p>
            <a:pPr marL="203200" indent="-203200">
              <a:spcAft>
                <a:spcPts val="600"/>
              </a:spcAft>
              <a:buSzPct val="100000"/>
              <a:buChar char="•"/>
            </a:pPr>
            <a:r>
              <a:rPr lang="en-US" sz="1500" dirty="0">
                <a:solidFill>
                  <a:schemeClr val="tx1"/>
                </a:solidFill>
              </a:rPr>
              <a:t>Absalom's servants, who searched for them (v. 20).</a:t>
            </a:r>
            <a:endParaRPr lang="en-US" sz="1500" dirty="0"/>
          </a:p>
          <a:p>
            <a:pPr marL="203200" indent="-203200">
              <a:spcAft>
                <a:spcPts val="600"/>
              </a:spcAft>
              <a:buSzPct val="100000"/>
              <a:buChar char="•"/>
            </a:pPr>
            <a:r>
              <a:rPr lang="en-US" sz="1500" dirty="0">
                <a:solidFill>
                  <a:schemeClr val="tx1"/>
                </a:solidFill>
              </a:rPr>
              <a:t>Amasa son of Ithra, with Abigail, Zeruiah, and Joab named in his line (v. 25).</a:t>
            </a:r>
            <a:endParaRPr lang="en-US" sz="1500" dirty="0"/>
          </a:p>
          <a:p>
            <a:pPr marL="203200" indent="-203200">
              <a:spcAft>
                <a:spcPts val="600"/>
              </a:spcAft>
              <a:buSzPct val="100000"/>
              <a:buChar char="•"/>
            </a:pPr>
            <a:r>
              <a:rPr lang="en-US" sz="1500" dirty="0">
                <a:solidFill>
                  <a:schemeClr val="tx1"/>
                </a:solidFill>
              </a:rPr>
              <a:t>Shobi the son of Nahash, Machir the son of Ammiel, and Barzillai the Gileadite (vv. 27-29).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Jerusalem, where Absalom held counsel and to which his servants returned (vv. 1-14, 20).</a:t>
            </a:r>
            <a:endParaRPr lang="en-US" sz="1500" dirty="0"/>
          </a:p>
          <a:p>
            <a:pPr marL="203200" indent="-203200">
              <a:spcAft>
                <a:spcPts val="600"/>
              </a:spcAft>
              <a:buSzPct val="100000"/>
              <a:buChar char="•"/>
            </a:pPr>
            <a:r>
              <a:rPr lang="en-US" sz="1500" dirty="0">
                <a:solidFill>
                  <a:schemeClr val="tx1"/>
                </a:solidFill>
              </a:rPr>
              <a:t>The plains of the wilderness, where David must not lodge (v. 16).</a:t>
            </a:r>
            <a:endParaRPr lang="en-US" sz="1500" dirty="0"/>
          </a:p>
          <a:p>
            <a:pPr marL="203200" indent="-203200">
              <a:spcAft>
                <a:spcPts val="600"/>
              </a:spcAft>
              <a:buSzPct val="100000"/>
              <a:buChar char="•"/>
            </a:pPr>
            <a:r>
              <a:rPr lang="en-US" sz="1500" dirty="0">
                <a:solidFill>
                  <a:schemeClr val="tx1"/>
                </a:solidFill>
              </a:rPr>
              <a:t>En-rogel, where Jonathan and Ahimaaz stayed (v. 17).</a:t>
            </a:r>
            <a:endParaRPr lang="en-US" sz="1500" dirty="0"/>
          </a:p>
          <a:p>
            <a:pPr marL="203200" indent="-203200">
              <a:spcAft>
                <a:spcPts val="600"/>
              </a:spcAft>
              <a:buSzPct val="100000"/>
              <a:buChar char="•"/>
            </a:pPr>
            <a:r>
              <a:rPr lang="en-US" sz="1500" dirty="0">
                <a:solidFill>
                  <a:schemeClr val="tx1"/>
                </a:solidFill>
              </a:rPr>
              <a:t>Bahurim, the man's house with a well in his court (vv. 18-19).</a:t>
            </a:r>
            <a:endParaRPr lang="en-US" sz="1500" dirty="0"/>
          </a:p>
          <a:p>
            <a:pPr marL="203200" indent="-203200">
              <a:spcAft>
                <a:spcPts val="600"/>
              </a:spcAft>
              <a:buSzPct val="100000"/>
              <a:buChar char="•"/>
            </a:pPr>
            <a:r>
              <a:rPr lang="en-US" sz="1500" dirty="0">
                <a:solidFill>
                  <a:schemeClr val="tx1"/>
                </a:solidFill>
              </a:rPr>
              <a:t>The brook of water (v. 20).</a:t>
            </a:r>
            <a:endParaRPr lang="en-US" sz="1500" dirty="0"/>
          </a:p>
          <a:p>
            <a:pPr marL="203200" indent="-203200">
              <a:spcAft>
                <a:spcPts val="600"/>
              </a:spcAft>
              <a:buSzPct val="100000"/>
              <a:buChar char="•"/>
            </a:pPr>
            <a:r>
              <a:rPr lang="en-US" sz="1500" dirty="0">
                <a:solidFill>
                  <a:schemeClr val="tx1"/>
                </a:solidFill>
              </a:rPr>
              <a:t>Jordan, which David and then Absalom crossed (vv. 22, 24).</a:t>
            </a:r>
            <a:endParaRPr lang="en-US" sz="1500" dirty="0"/>
          </a:p>
          <a:p>
            <a:pPr marL="203200" indent="-203200">
              <a:spcAft>
                <a:spcPts val="600"/>
              </a:spcAft>
              <a:buSzPct val="100000"/>
              <a:buChar char="•"/>
            </a:pPr>
            <a:r>
              <a:rPr lang="en-US" sz="1500" dirty="0">
                <a:solidFill>
                  <a:schemeClr val="tx1"/>
                </a:solidFill>
              </a:rPr>
              <a:t>Ahithophel's city and home, where he hanged himself (v. 23).</a:t>
            </a:r>
            <a:endParaRPr lang="en-US" sz="1500" dirty="0"/>
          </a:p>
          <a:p>
            <a:pPr marL="203200" indent="-203200">
              <a:spcAft>
                <a:spcPts val="600"/>
              </a:spcAft>
              <a:buSzPct val="100000"/>
              <a:buChar char="•"/>
            </a:pPr>
            <a:r>
              <a:rPr lang="en-US" sz="1500" dirty="0">
                <a:solidFill>
                  <a:schemeClr val="tx1"/>
                </a:solidFill>
              </a:rPr>
              <a:t>Mahanaim, where David came (vv. 24, 27).</a:t>
            </a:r>
            <a:endParaRPr lang="en-US" sz="1500" dirty="0"/>
          </a:p>
          <a:p>
            <a:pPr marL="203200" indent="-203200">
              <a:spcAft>
                <a:spcPts val="600"/>
              </a:spcAft>
              <a:buSzPct val="100000"/>
              <a:buChar char="•"/>
            </a:pPr>
            <a:r>
              <a:rPr lang="en-US" sz="1500" dirty="0">
                <a:solidFill>
                  <a:schemeClr val="tx1"/>
                </a:solidFill>
              </a:rPr>
              <a:t>The land of Gilead, where Absalom pitched (v. 26).</a:t>
            </a:r>
            <a:endParaRPr lang="en-US" sz="1500" dirty="0"/>
          </a:p>
          <a:p>
            <a:pPr marL="203200" indent="-203200">
              <a:spcAft>
                <a:spcPts val="600"/>
              </a:spcAft>
              <a:buSzPct val="100000"/>
              <a:buChar char="•"/>
            </a:pPr>
            <a:r>
              <a:rPr lang="en-US" sz="1500" dirty="0">
                <a:solidFill>
                  <a:schemeClr val="tx1"/>
                </a:solidFill>
              </a:rPr>
              <a:t>Rabbah of the children of Ammon, Lo-debar, and Rogelim (v. 27).</a:t>
            </a:r>
            <a:endParaRPr lang="en-US" sz="1500" dirty="0"/>
          </a:p>
          <a:p>
            <a:pPr marL="203200" indent="-203200">
              <a:spcAft>
                <a:spcPts val="600"/>
              </a:spcAft>
              <a:buSzPct val="100000"/>
              <a:buChar char="•"/>
            </a:pPr>
            <a:r>
              <a:rPr lang="en-US" sz="1500" dirty="0">
                <a:solidFill>
                  <a:schemeClr val="tx1"/>
                </a:solidFill>
              </a:rPr>
              <a:t>All Israel from Dan even to Beer-sheba (v. 11).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978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David's flight from Jerusalem and Absalom's entry into the city (2 Sam 15:14, 37; 2 Sam 16:15).</a:t>
            </a:r>
            <a:endParaRPr lang="en-US" sz="1600" dirty="0"/>
          </a:p>
          <a:p>
            <a:pPr marL="203200" indent="-203200">
              <a:spcAft>
                <a:spcPts val="1000"/>
              </a:spcAft>
              <a:buSzPct val="100000"/>
              <a:buChar char="•"/>
            </a:pPr>
            <a:r>
              <a:rPr lang="en-US" sz="1600" dirty="0">
                <a:solidFill>
                  <a:schemeClr val="tx1"/>
                </a:solidFill>
              </a:rPr>
              <a:t>Ahithophel's plan is for this night, and Hushai's word sends David over Jordan by the morning light (vv. 1, 16, 22).</a:t>
            </a:r>
            <a:endParaRPr lang="en-US" sz="1600" dirty="0"/>
          </a:p>
          <a:p>
            <a:pPr marL="203200" indent="-203200">
              <a:spcAft>
                <a:spcPts val="1000"/>
              </a:spcAft>
              <a:buSzPct val="100000"/>
              <a:buChar char="•"/>
            </a:pPr>
            <a:r>
              <a:rPr lang="en-US" sz="1600" dirty="0">
                <a:solidFill>
                  <a:schemeClr val="tx1"/>
                </a:solidFill>
              </a:rPr>
              <a:t>Absalom follows across Jordan later, and the battle in the wood of Ephraim comes next (v. 24; 2 Sam 18:6).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978 BC (working) for Absalom's revolt and these events (2 Sam 15-20).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Counsel heard and counsel refused:  </a:t>
            </a:r>
            <a:pPr indent="0" marL="0">
              <a:buNone/>
            </a:pPr>
            <a:r>
              <a:rPr lang="en-US" sz="1700" dirty="0">
                <a:solidFill>
                  <a:schemeClr val="tx1"/>
                </a:solidFill>
              </a:rPr>
              <a:t>“the LORD had appointed to defeat the good counsel of Ahithophel” (2 Sam 17:14); Josiah “hearkened not unto the words of Necho from the mouth of God” (2 Chron 35:22); and Haman took the advice of “Zeresh his wife and all his friends” to make a gallows (Esth 5:14). The Preacher warns, “A wise man's heart is at his right hand; but a fool's heart at his left” (Eccl 10:2).</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Prophets who weep and plead:  </a:t>
            </a:r>
            <a:pPr indent="0" marL="0">
              <a:buNone/>
            </a:pPr>
            <a:r>
              <a:rPr lang="en-US" sz="1700" dirty="0">
                <a:solidFill>
                  <a:schemeClr val="tx1"/>
                </a:solidFill>
              </a:rPr>
              <a:t>“Jeremiah lamented for Josiah” (2 Chron 35:25); in the drought he prays, “Let mine eyes run down with tears night and day, and let them not cease” (Jer 14:17); and Isaiah's watchmen “shall never hold their peace day nor night” (Isa 62:6).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Priests sent in a crisis:  </a:t>
            </a:r>
            <a:pPr indent="0" marL="0">
              <a:buNone/>
            </a:pPr>
            <a:r>
              <a:rPr lang="en-US" sz="1700" dirty="0">
                <a:solidFill>
                  <a:schemeClr val="tx1"/>
                </a:solidFill>
              </a:rPr>
              <a:t>Josiah “set the priests in their charges” for the passover (2 Chron 35:2); Israel sent “Phinehas the son of Eleazar the priest” to the eastern tribes (Josh 22:13); and Hushai told “Zadok and to Abiathar the priests” to warn David (2 Sam 17:15).</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Friends who help and friends who fail:  </a:t>
            </a:r>
            <a:pPr indent="0" marL="0">
              <a:buNone/>
            </a:pPr>
            <a:r>
              <a:rPr lang="en-US" sz="1700" dirty="0">
                <a:solidFill>
                  <a:schemeClr val="tx1"/>
                </a:solidFill>
              </a:rPr>
              <a:t>Job says, “To him that is afflicted pity should be shewed from his friend” (Job 6:14), yet “My brethren have dealt deceitfully as a brook” (Job 6:15); Shobi, Machir, and Barzillai brought food, for “The people is hungry, and weary, and thirsty, in the wilderness” (2 Sam 17:27-29); and Aquila and Priscilla “expounded unto him the way of God more perfectly” (Acts 18:26).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Josh 22</a:t>
            </a:r>
            <a:endParaRPr lang="en-US" sz="1500" dirty="0"/>
          </a:p>
          <a:p>
            <a:pPr algn="ctr" indent="0" marL="0">
              <a:buNone/>
            </a:pPr>
            <a:r>
              <a:rPr lang="en-US" sz="1200" dirty="0">
                <a:solidFill>
                  <a:schemeClr val="accent1"/>
                </a:solidFill>
              </a:rPr>
              <a:t>c. 1399 BC</a:t>
            </a:r>
            <a:endParaRPr lang="en-US" sz="1500" dirty="0"/>
          </a:p>
        </p:txBody>
      </p:sp>
      <p:sp>
        <p:nvSpPr>
          <p:cNvPr id="9" name="tl-dot-1"/>
          <p:cNvSpPr/>
          <p:nvPr/>
        </p:nvSpPr>
        <p:spPr>
          <a:xfrm>
            <a:off x="19049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023842" y="3886200"/>
            <a:ext cx="0" cy="640080"/>
          </a:xfrm>
          <a:prstGeom prst="line">
            <a:avLst/>
          </a:prstGeom>
          <a:noFill/>
          <a:ln w="12700">
            <a:solidFill>
              <a:schemeClr val="accent5"/>
            </a:solidFill>
            <a:prstDash val="solid"/>
          </a:ln>
        </p:spPr>
      </p:sp>
      <p:sp>
        <p:nvSpPr>
          <p:cNvPr id="11" name="tl-label-1"/>
          <p:cNvSpPr txBox="1"/>
          <p:nvPr/>
        </p:nvSpPr>
        <p:spPr>
          <a:xfrm>
            <a:off x="12923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17</a:t>
            </a:r>
            <a:endParaRPr lang="en-US" sz="1500" dirty="0"/>
          </a:p>
          <a:p>
            <a:pPr algn="ctr" indent="0" marL="0">
              <a:buNone/>
            </a:pPr>
            <a:r>
              <a:rPr lang="en-US" sz="1200" dirty="0">
                <a:solidFill>
                  <a:schemeClr val="accent1"/>
                </a:solidFill>
              </a:rPr>
              <a:t>978 BC</a:t>
            </a:r>
            <a:endParaRPr lang="en-US" sz="1500" dirty="0"/>
          </a:p>
        </p:txBody>
      </p:sp>
      <p:sp>
        <p:nvSpPr>
          <p:cNvPr id="12" name="tl-dot-2"/>
          <p:cNvSpPr/>
          <p:nvPr/>
        </p:nvSpPr>
        <p:spPr>
          <a:xfrm>
            <a:off x="2922971"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041843" y="2971800"/>
            <a:ext cx="0" cy="640080"/>
          </a:xfrm>
          <a:prstGeom prst="line">
            <a:avLst/>
          </a:prstGeom>
          <a:noFill/>
          <a:ln w="12700">
            <a:solidFill>
              <a:schemeClr val="accent5"/>
            </a:solidFill>
            <a:prstDash val="solid"/>
          </a:ln>
        </p:spPr>
      </p:sp>
      <p:sp>
        <p:nvSpPr>
          <p:cNvPr id="14" name="tl-label-2"/>
          <p:cNvSpPr txBox="1"/>
          <p:nvPr/>
        </p:nvSpPr>
        <p:spPr>
          <a:xfrm>
            <a:off x="2310323"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Eccl 10</a:t>
            </a:r>
            <a:endParaRPr lang="en-US" sz="1500" dirty="0"/>
          </a:p>
          <a:p>
            <a:pPr algn="ctr" indent="0" marL="0">
              <a:buNone/>
            </a:pPr>
            <a:r>
              <a:rPr lang="en-US" sz="1200" dirty="0">
                <a:solidFill>
                  <a:schemeClr val="accent1"/>
                </a:solidFill>
              </a:rPr>
              <a:t>c. 970–930 BC</a:t>
            </a:r>
            <a:endParaRPr lang="en-US" sz="1500" dirty="0"/>
          </a:p>
        </p:txBody>
      </p:sp>
      <p:sp>
        <p:nvSpPr>
          <p:cNvPr id="15" name="tl-dot-3"/>
          <p:cNvSpPr/>
          <p:nvPr/>
        </p:nvSpPr>
        <p:spPr>
          <a:xfrm>
            <a:off x="3940973"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059845" y="3886200"/>
            <a:ext cx="0" cy="640080"/>
          </a:xfrm>
          <a:prstGeom prst="line">
            <a:avLst/>
          </a:prstGeom>
          <a:noFill/>
          <a:ln w="12700">
            <a:solidFill>
              <a:schemeClr val="accent5"/>
            </a:solidFill>
            <a:prstDash val="solid"/>
          </a:ln>
        </p:spPr>
      </p:sp>
      <p:sp>
        <p:nvSpPr>
          <p:cNvPr id="17" name="tl-label-3"/>
          <p:cNvSpPr txBox="1"/>
          <p:nvPr/>
        </p:nvSpPr>
        <p:spPr>
          <a:xfrm>
            <a:off x="332832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Hos 3</a:t>
            </a:r>
            <a:endParaRPr lang="en-US" sz="1500" dirty="0"/>
          </a:p>
          <a:p>
            <a:pPr algn="ctr" indent="0" marL="0">
              <a:buNone/>
            </a:pPr>
            <a:r>
              <a:rPr lang="en-US" sz="1200" dirty="0">
                <a:solidFill>
                  <a:schemeClr val="accent1"/>
                </a:solidFill>
              </a:rPr>
              <a:t>c. 755–750 BC</a:t>
            </a:r>
            <a:endParaRPr lang="en-US" sz="1500" dirty="0"/>
          </a:p>
        </p:txBody>
      </p:sp>
      <p:sp>
        <p:nvSpPr>
          <p:cNvPr id="18" name="tl-dot-4"/>
          <p:cNvSpPr/>
          <p:nvPr/>
        </p:nvSpPr>
        <p:spPr>
          <a:xfrm>
            <a:off x="4958974"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077846" y="2971800"/>
            <a:ext cx="0" cy="640080"/>
          </a:xfrm>
          <a:prstGeom prst="line">
            <a:avLst/>
          </a:prstGeom>
          <a:noFill/>
          <a:ln w="12700">
            <a:solidFill>
              <a:schemeClr val="accent5"/>
            </a:solidFill>
            <a:prstDash val="solid"/>
          </a:ln>
        </p:spPr>
      </p:sp>
      <p:sp>
        <p:nvSpPr>
          <p:cNvPr id="20" name="tl-label-4"/>
          <p:cNvSpPr txBox="1"/>
          <p:nvPr/>
        </p:nvSpPr>
        <p:spPr>
          <a:xfrm>
            <a:off x="434632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Isa 62</a:t>
            </a:r>
            <a:endParaRPr lang="en-US" sz="1500" dirty="0"/>
          </a:p>
          <a:p>
            <a:pPr algn="ctr" indent="0" marL="0">
              <a:buNone/>
            </a:pPr>
            <a:r>
              <a:rPr lang="en-US" sz="1200" dirty="0">
                <a:solidFill>
                  <a:schemeClr val="accent1"/>
                </a:solidFill>
              </a:rPr>
              <a:t>c. 740–700 BC</a:t>
            </a:r>
            <a:endParaRPr lang="en-US" sz="1500" dirty="0"/>
          </a:p>
        </p:txBody>
      </p:sp>
      <p:sp>
        <p:nvSpPr>
          <p:cNvPr id="21" name="tl-dot-5"/>
          <p:cNvSpPr/>
          <p:nvPr/>
        </p:nvSpPr>
        <p:spPr>
          <a:xfrm>
            <a:off x="5976976"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095848" y="3886200"/>
            <a:ext cx="0" cy="640080"/>
          </a:xfrm>
          <a:prstGeom prst="line">
            <a:avLst/>
          </a:prstGeom>
          <a:noFill/>
          <a:ln w="12700">
            <a:solidFill>
              <a:schemeClr val="accent5"/>
            </a:solidFill>
            <a:prstDash val="solid"/>
          </a:ln>
        </p:spPr>
      </p:sp>
      <p:sp>
        <p:nvSpPr>
          <p:cNvPr id="23" name="tl-label-5"/>
          <p:cNvSpPr txBox="1"/>
          <p:nvPr/>
        </p:nvSpPr>
        <p:spPr>
          <a:xfrm>
            <a:off x="536432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Jer 14</a:t>
            </a:r>
            <a:endParaRPr lang="en-US" sz="1500" dirty="0"/>
          </a:p>
          <a:p>
            <a:pPr algn="ctr" indent="0" marL="0">
              <a:buNone/>
            </a:pPr>
            <a:r>
              <a:rPr lang="en-US" sz="1200" dirty="0">
                <a:solidFill>
                  <a:schemeClr val="accent1"/>
                </a:solidFill>
              </a:rPr>
              <a:t>c. 627–586 BC</a:t>
            </a:r>
            <a:endParaRPr lang="en-US" sz="1500" dirty="0"/>
          </a:p>
        </p:txBody>
      </p:sp>
      <p:sp>
        <p:nvSpPr>
          <p:cNvPr id="24" name="tl-dot-6"/>
          <p:cNvSpPr/>
          <p:nvPr/>
        </p:nvSpPr>
        <p:spPr>
          <a:xfrm>
            <a:off x="6994977" y="3630168"/>
            <a:ext cx="237744" cy="237744"/>
          </a:xfrm>
          <a:prstGeom prst="ellipse">
            <a:avLst/>
          </a:prstGeom>
          <a:solidFill>
            <a:schemeClr val="accent1"/>
          </a:solidFill>
          <a:ln w="25400">
            <a:solidFill>
              <a:schemeClr val="bg1"/>
            </a:solidFill>
            <a:prstDash val="solid"/>
          </a:ln>
        </p:spPr>
      </p:sp>
      <p:sp>
        <p:nvSpPr>
          <p:cNvPr id="25" name="tl-tick-6"/>
          <p:cNvSpPr/>
          <p:nvPr/>
        </p:nvSpPr>
        <p:spPr>
          <a:xfrm>
            <a:off x="7113849" y="2971800"/>
            <a:ext cx="0" cy="640080"/>
          </a:xfrm>
          <a:prstGeom prst="line">
            <a:avLst/>
          </a:prstGeom>
          <a:noFill/>
          <a:ln w="12700">
            <a:solidFill>
              <a:schemeClr val="accent5"/>
            </a:solidFill>
            <a:prstDash val="solid"/>
          </a:ln>
        </p:spPr>
      </p:sp>
      <p:sp>
        <p:nvSpPr>
          <p:cNvPr id="26" name="tl-label-6"/>
          <p:cNvSpPr txBox="1"/>
          <p:nvPr/>
        </p:nvSpPr>
        <p:spPr>
          <a:xfrm>
            <a:off x="6382329"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35</a:t>
            </a:r>
            <a:endParaRPr lang="en-US" sz="1500" dirty="0"/>
          </a:p>
          <a:p>
            <a:pPr algn="ctr" indent="0" marL="0">
              <a:buNone/>
            </a:pPr>
            <a:r>
              <a:rPr lang="en-US" sz="1200" dirty="0">
                <a:solidFill>
                  <a:schemeClr val="accent1"/>
                </a:solidFill>
              </a:rPr>
              <a:t>c. 622–609 BC</a:t>
            </a:r>
            <a:endParaRPr lang="en-US" sz="1500" dirty="0"/>
          </a:p>
        </p:txBody>
      </p:sp>
      <p:sp>
        <p:nvSpPr>
          <p:cNvPr id="27" name="tl-dot-7"/>
          <p:cNvSpPr/>
          <p:nvPr/>
        </p:nvSpPr>
        <p:spPr>
          <a:xfrm>
            <a:off x="8012979" y="3630168"/>
            <a:ext cx="237744" cy="237744"/>
          </a:xfrm>
          <a:prstGeom prst="ellipse">
            <a:avLst/>
          </a:prstGeom>
          <a:solidFill>
            <a:schemeClr val="accent1"/>
          </a:solidFill>
          <a:ln w="25400">
            <a:solidFill>
              <a:schemeClr val="bg1"/>
            </a:solidFill>
            <a:prstDash val="solid"/>
          </a:ln>
        </p:spPr>
      </p:sp>
      <p:sp>
        <p:nvSpPr>
          <p:cNvPr id="28" name="tl-tick-7"/>
          <p:cNvSpPr/>
          <p:nvPr/>
        </p:nvSpPr>
        <p:spPr>
          <a:xfrm>
            <a:off x="8131851" y="3886200"/>
            <a:ext cx="0" cy="640080"/>
          </a:xfrm>
          <a:prstGeom prst="line">
            <a:avLst/>
          </a:prstGeom>
          <a:noFill/>
          <a:ln w="12700">
            <a:solidFill>
              <a:schemeClr val="accent5"/>
            </a:solidFill>
            <a:prstDash val="solid"/>
          </a:ln>
        </p:spPr>
      </p:sp>
      <p:sp>
        <p:nvSpPr>
          <p:cNvPr id="29" name="tl-label-7"/>
          <p:cNvSpPr txBox="1"/>
          <p:nvPr/>
        </p:nvSpPr>
        <p:spPr>
          <a:xfrm>
            <a:off x="7400331"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Esth 5</a:t>
            </a:r>
            <a:endParaRPr lang="en-US" sz="1500" dirty="0"/>
          </a:p>
          <a:p>
            <a:pPr algn="ctr" indent="0" marL="0">
              <a:buNone/>
            </a:pPr>
            <a:r>
              <a:rPr lang="en-US" sz="1200" dirty="0">
                <a:solidFill>
                  <a:schemeClr val="accent1"/>
                </a:solidFill>
              </a:rPr>
              <a:t>c. 474 BC</a:t>
            </a:r>
            <a:endParaRPr lang="en-US" sz="1500" dirty="0"/>
          </a:p>
        </p:txBody>
      </p:sp>
      <p:sp>
        <p:nvSpPr>
          <p:cNvPr id="30" name="tl-dot-8"/>
          <p:cNvSpPr/>
          <p:nvPr/>
        </p:nvSpPr>
        <p:spPr>
          <a:xfrm>
            <a:off x="903098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9149852" y="2971800"/>
            <a:ext cx="0" cy="640080"/>
          </a:xfrm>
          <a:prstGeom prst="line">
            <a:avLst/>
          </a:prstGeom>
          <a:noFill/>
          <a:ln w="12700">
            <a:solidFill>
              <a:schemeClr val="accent5"/>
            </a:solidFill>
            <a:prstDash val="solid"/>
          </a:ln>
        </p:spPr>
      </p:sp>
      <p:sp>
        <p:nvSpPr>
          <p:cNvPr id="32" name="tl-label-8"/>
          <p:cNvSpPr txBox="1"/>
          <p:nvPr/>
        </p:nvSpPr>
        <p:spPr>
          <a:xfrm>
            <a:off x="841833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18</a:t>
            </a:r>
            <a:endParaRPr lang="en-US" sz="1500" dirty="0"/>
          </a:p>
          <a:p>
            <a:pPr algn="ctr" indent="0" marL="0">
              <a:buNone/>
            </a:pPr>
            <a:r>
              <a:rPr lang="en-US" sz="1200" dirty="0">
                <a:solidFill>
                  <a:schemeClr val="accent3"/>
                </a:solidFill>
              </a:rPr>
              <a:t>c. AD 50–52</a:t>
            </a:r>
            <a:endParaRPr lang="en-US" sz="1500" dirty="0"/>
          </a:p>
        </p:txBody>
      </p:sp>
      <p:sp>
        <p:nvSpPr>
          <p:cNvPr id="33" name="tl-dot-9"/>
          <p:cNvSpPr/>
          <p:nvPr/>
        </p:nvSpPr>
        <p:spPr>
          <a:xfrm>
            <a:off x="10048982"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0167854" y="3886200"/>
            <a:ext cx="0" cy="640080"/>
          </a:xfrm>
          <a:prstGeom prst="line">
            <a:avLst/>
          </a:prstGeom>
          <a:noFill/>
          <a:ln w="12700">
            <a:solidFill>
              <a:schemeClr val="accent5"/>
            </a:solidFill>
            <a:prstDash val="solid"/>
          </a:ln>
        </p:spPr>
      </p:sp>
      <p:sp>
        <p:nvSpPr>
          <p:cNvPr id="35" name="tl-label-9"/>
          <p:cNvSpPr txBox="1"/>
          <p:nvPr/>
        </p:nvSpPr>
        <p:spPr>
          <a:xfrm>
            <a:off x="943633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19</a:t>
            </a:r>
            <a:endParaRPr lang="en-US" sz="1500" dirty="0"/>
          </a:p>
          <a:p>
            <a:pPr algn="ctr" indent="0" marL="0">
              <a:buNone/>
            </a:pPr>
            <a:r>
              <a:rPr lang="en-US" sz="1200" dirty="0">
                <a:solidFill>
                  <a:schemeClr val="accent3"/>
                </a:solidFill>
              </a:rPr>
              <a:t>c. AD 52–55</a:t>
            </a:r>
            <a:endParaRPr lang="en-US" sz="1500" dirty="0"/>
          </a:p>
        </p:txBody>
      </p:sp>
      <p:sp>
        <p:nvSpPr>
          <p:cNvPr id="36" name="tl-dot-10"/>
          <p:cNvSpPr/>
          <p:nvPr/>
        </p:nvSpPr>
        <p:spPr>
          <a:xfrm>
            <a:off x="11066983" y="3630168"/>
            <a:ext cx="237744" cy="237744"/>
          </a:xfrm>
          <a:prstGeom prst="ellipse">
            <a:avLst/>
          </a:prstGeom>
          <a:solidFill>
            <a:schemeClr val="accent3"/>
          </a:solidFill>
          <a:ln w="25400">
            <a:solidFill>
              <a:schemeClr val="bg1"/>
            </a:solidFill>
            <a:prstDash val="solid"/>
          </a:ln>
        </p:spPr>
      </p:sp>
      <p:sp>
        <p:nvSpPr>
          <p:cNvPr id="37" name="tl-tick-10"/>
          <p:cNvSpPr/>
          <p:nvPr/>
        </p:nvSpPr>
        <p:spPr>
          <a:xfrm>
            <a:off x="11185855" y="2971800"/>
            <a:ext cx="0" cy="640080"/>
          </a:xfrm>
          <a:prstGeom prst="line">
            <a:avLst/>
          </a:prstGeom>
          <a:noFill/>
          <a:ln w="12700">
            <a:solidFill>
              <a:schemeClr val="accent5"/>
            </a:solidFill>
            <a:prstDash val="solid"/>
          </a:ln>
        </p:spPr>
      </p:sp>
      <p:sp>
        <p:nvSpPr>
          <p:cNvPr id="38" name="tl-label-10"/>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Rev 16</a:t>
            </a:r>
            <a:endParaRPr lang="en-US" sz="1500" dirty="0"/>
          </a:p>
          <a:p>
            <a:pPr algn="ctr" indent="0" marL="0">
              <a:buNone/>
            </a:pPr>
            <a:r>
              <a:rPr lang="en-US" sz="1200" dirty="0">
                <a:solidFill>
                  <a:schemeClr val="accent3"/>
                </a:solidFill>
              </a:rPr>
              <a:t>c. AD 95</a:t>
            </a:r>
            <a:endParaRPr lang="en-US" sz="1500" dirty="0"/>
          </a:p>
        </p:txBody>
      </p:sp>
      <p:sp>
        <p:nvSpPr>
          <p:cNvPr id="39"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40"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41"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Job 6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Joshua to Solomon:  </a:t>
            </a:r>
            <a:pPr indent="0" marL="0">
              <a:buNone/>
            </a:pPr>
            <a:r>
              <a:rPr lang="en-US" sz="1500" dirty="0">
                <a:solidFill>
                  <a:schemeClr val="tx1"/>
                </a:solidFill>
              </a:rPr>
              <a:t>Joshua 22 is about 1399 BC (derived), after the crossing of Jordan in 1406 BC (working); 2 Samuel 17 is in Absalom's revolt, 978 BC (working); and Ecclesiastes 10, if from Solomon, falls in about 970-930 BC (derived).</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prophets and the last kings:  </a:t>
            </a:r>
            <a:pPr indent="0" marL="0">
              <a:buNone/>
            </a:pPr>
            <a:r>
              <a:rPr lang="en-US" sz="1500" dirty="0">
                <a:solidFill>
                  <a:schemeClr val="tx1"/>
                </a:solidFill>
              </a:rPr>
              <a:t>Hosea 3 is about 755-750 BC (derived), before the fall of Samaria in 722 BC (stated); Isaiah 62 is within Isaiah's ministry, about 740-700 BC (derived); Josiah's passover in 2 Chronicles 35 is 622 BC (working), with his death about 609 BC (derived); and Jeremiah 14 falls in Jeremiah's ministry from about 627 BC (derived) to 586 BC (stated).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Persia and the church:  </a:t>
            </a:r>
            <a:pPr indent="0" marL="0">
              <a:buNone/>
            </a:pPr>
            <a:r>
              <a:rPr lang="en-US" sz="1500" dirty="0">
                <a:solidFill>
                  <a:schemeClr val="tx1"/>
                </a:solidFill>
              </a:rPr>
              <a:t>Esther 5 is about 474 BC (derived); Acts 18 is about AD 50-52 (derived), after the Jerusalem Council of AD 49 (working); Acts 19 is about AD 52-55 (derived); and John saw Revelation 16 about AD 95 (derived), of events still to come.</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Undated:  </a:t>
            </a:r>
            <a:pPr indent="0" marL="0">
              <a:buNone/>
            </a:pPr>
            <a:r>
              <a:rPr lang="en-US" sz="1500" dirty="0">
                <a:solidFill>
                  <a:schemeClr val="tx1"/>
                </a:solidFill>
              </a:rPr>
              <a:t>Job 6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Megiddo and the Euphrates:  </a:t>
            </a:r>
            <a:pPr indent="0" marL="0">
              <a:buNone/>
            </a:pPr>
            <a:r>
              <a:rPr lang="en-US" sz="1700" dirty="0">
                <a:solidFill>
                  <a:schemeClr val="tx1"/>
                </a:solidFill>
              </a:rPr>
              <a:t>Necho came “to fight against Charchemish by Euphrates” (2 Chron 35:20), and Josiah “came to fight in the valley of Megiddo” (2 Chron 35:22); in the vision the sixth angel poured his vial “upon the great river Euphrates” (Rev 16:12), and the kings were gathered “into a place called in the Hebrew tongue Armageddon” (Rev 16:16), the mountain of Megiddo.</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Jordan and Gilead:  </a:t>
            </a:r>
            <a:pPr indent="0" marL="0">
              <a:buNone/>
            </a:pPr>
            <a:r>
              <a:rPr lang="en-US" sz="1700" dirty="0">
                <a:solidFill>
                  <a:schemeClr val="tx1"/>
                </a:solidFill>
              </a:rPr>
              <a:t>The eastern tribes said, “the LORD hath made Jordan a border between us and you” (Josh 22:25), and went “unto the country of Gilead” (Josh 22:9); David's people “passed over Jordan” by the morning light (2 Sam 17:22), and “Israel and Absalom pitched in the land of Gilead” (2 Sam 17:26).</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Zion and Jerusalem:  </a:t>
            </a:r>
            <a:pPr indent="0" marL="0">
              <a:buNone/>
            </a:pPr>
            <a:r>
              <a:rPr lang="en-US" sz="1700" dirty="0">
                <a:solidFill>
                  <a:schemeClr val="tx1"/>
                </a:solidFill>
              </a:rPr>
              <a:t>“For Zion's sake will I not hold my peace, and for Jerusalem's sake I will not rest” (Isa 62:1); Jeremiah asks, “hath thy soul lothed Zion?” (Jer 14:19); Josiah's servants “brought him to Jerusalem, and he died” (2 Chron 35:24); and Paul “purposed in the spirit” to go to Jerusalem (Acts 19:21).</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LORD's love for an unfaithful people:  </a:t>
            </a:r>
            <a:pPr indent="0" marL="0">
              <a:buNone/>
            </a:pPr>
            <a:r>
              <a:rPr lang="en-US" sz="1700" dirty="0">
                <a:solidFill>
                  <a:schemeClr val="tx1"/>
                </a:solidFill>
              </a:rPr>
              <a:t>Hosea is to love an adulteress “according to the love of the LORD toward the children of Israel” (Hos 3:1); Isaiah says, “as the bridegroom rejoiceth over the bride, so shall thy God rejoice over thee” (Isa 62:5); and Jeremiah pleads, “Do not abhor us, for thy name's sake” (Jer 14:21).</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Repentance and its refusal:  </a:t>
            </a:r>
            <a:pPr indent="0" marL="0">
              <a:buNone/>
            </a:pPr>
            <a:r>
              <a:rPr lang="en-US" sz="1700" dirty="0">
                <a:solidFill>
                  <a:schemeClr val="tx1"/>
                </a:solidFill>
              </a:rPr>
              <a:t>“Afterward shall the children of Israel return, and seek the LORD their God” (Hos 3:5); Judah prays, “We acknowledge, O LORD, our wickedness” (Jer 14:20); at Ephesus “many that believed came, and confessed, and shewed their deeds” (Acts 19:18); but under the vials men “repented not to give him glory” (Rev 16:9).</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Waters that fail:  </a:t>
            </a:r>
            <a:pPr indent="0" marL="0">
              <a:buNone/>
            </a:pPr>
            <a:r>
              <a:rPr lang="en-US" sz="1700" dirty="0">
                <a:solidFill>
                  <a:schemeClr val="tx1"/>
                </a:solidFill>
              </a:rPr>
              <a:t>The nobles “came to the pits, and found no water” (Jer 14:3); Job's brethren are “as the stream of brooks they pass away” (Job 6:15); and in the vision the Euphrates' “water thereof was dried up” (Rev 16:12).</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Loved, Taught, and Ready</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show the LORD loving a people who did not deserve it. He told Hosea to love an adulteress “according to the love of the LORD toward the children of Israel” (Hos 3:1), and he says of Zion, “the LORD delighteth in thee” (Isa 62:4). Like Judah in the drought, say to him, “We acknowledge, O LORD, our wickedness” (Jer 14:20), and like Israel, “return, and seek the LORD” (Hos 3:5).</a:t>
            </a:r>
            <a:endParaRPr lang="en-US" sz="1800" dirty="0"/>
          </a:p>
          <a:p>
            <a:pPr indent="0" marL="0">
              <a:spcAft>
                <a:spcPts val="1200"/>
              </a:spcAft>
              <a:buNone/>
            </a:pPr>
            <a:r>
              <a:rPr lang="en-US" sz="1800" dirty="0">
                <a:solidFill>
                  <a:schemeClr val="bg1"/>
                </a:solidFill>
              </a:rPr>
              <a:t>Then listen for wise counsel. Josiah “hearkened not unto the words of Necho from the mouth of God” (2 Chron 35:22), and died in the valley of Megiddo. Job asked his friends, “Teach me, and I will hold my tongue” (Job 6:24), and Apollos, “mighty in the scriptures” (Acts 18:24), let Aquila and Priscilla teach him “the way of God more perfectly” (Acts 18:26). “The words of a wise man's mouth are gracious” (Eccl 10:12).</a:t>
            </a:r>
            <a:endParaRPr lang="en-US" sz="1800" dirty="0"/>
          </a:p>
          <a:p>
            <a:pPr indent="0" marL="0">
              <a:spcAft>
                <a:spcPts val="1200"/>
              </a:spcAft>
              <a:buNone/>
            </a:pPr>
            <a:r>
              <a:rPr lang="en-US" sz="1800" dirty="0">
                <a:solidFill>
                  <a:schemeClr val="bg1"/>
                </a:solidFill>
              </a:rPr>
              <a:t>And be ready. The Lord says, “Behold, I come as a thief. Blessed is he that watcheth” (Rev 16:15). Do not be like those who “repented not to give him glory” (Rev 16:9). At Ephesus “the name of the Lord Jesus was magnified” (Acts 19:17); let it be magnified in you, and “take diligent heed” to love the LORD your God and “to cleave unto him” (Josh 22:5).</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Friday, 11/06/26  ·  12 chapters  ·  Medium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134</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134</Slides>
  <Notes>134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134</vt:i4>
      </vt:variant>
    </vt:vector>
  </HeadingPairs>
  <TitlesOfParts>
    <vt:vector size="1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Friday, 11/06/26 BC &amp; DCB Daily Review - Medium Size</dc:title>
  <dc:subject>PptxGenJS Presentation</dc:subject>
  <dc:creator>Dean Brown</dc:creator>
  <cp:lastModifiedBy>Dean Brown</cp:lastModifiedBy>
  <cp:revision>1</cp:revision>
  <dcterms:created xsi:type="dcterms:W3CDTF">2026-11-04T07:37:04Z</dcterms:created>
  <dcterms:modified xsi:type="dcterms:W3CDTF">2026-11-04T07:37:04Z</dcterms:modified>
</cp:coreProperties>
</file>